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65" r:id="rId3"/>
    <p:sldId id="260" r:id="rId4"/>
    <p:sldId id="272" r:id="rId5"/>
    <p:sldId id="257" r:id="rId6"/>
    <p:sldId id="262" r:id="rId7"/>
    <p:sldId id="266" r:id="rId8"/>
    <p:sldId id="267" r:id="rId9"/>
    <p:sldId id="264" r:id="rId10"/>
    <p:sldId id="268" r:id="rId11"/>
    <p:sldId id="273" r:id="rId12"/>
    <p:sldId id="263" r:id="rId13"/>
    <p:sldId id="277" r:id="rId14"/>
    <p:sldId id="261" r:id="rId15"/>
    <p:sldId id="27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9A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gif>
</file>

<file path=ppt/media/image15.png>
</file>

<file path=ppt/media/image16.gif>
</file>

<file path=ppt/media/image17.png>
</file>

<file path=ppt/media/image2.png>
</file>

<file path=ppt/media/image3.png>
</file>

<file path=ppt/media/image4.png>
</file>

<file path=ppt/media/image5.gif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513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3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89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379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04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90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171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27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091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843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70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9/19/2024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202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66" r:id="rId6"/>
    <p:sldLayoutId id="2147483762" r:id="rId7"/>
    <p:sldLayoutId id="2147483763" r:id="rId8"/>
    <p:sldLayoutId id="2147483764" r:id="rId9"/>
    <p:sldLayoutId id="2147483765" r:id="rId10"/>
    <p:sldLayoutId id="214748376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9" name="Rectangle 178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BB5D28-9DB8-1EDA-493C-2F2C4EA0B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8431" y="5022999"/>
            <a:ext cx="9601749" cy="970488"/>
          </a:xfrm>
        </p:spPr>
        <p:txBody>
          <a:bodyPr>
            <a:normAutofit/>
          </a:bodyPr>
          <a:lstStyle/>
          <a:p>
            <a:r>
              <a:rPr lang="en-GB" i="1" dirty="0" err="1">
                <a:latin typeface="Modern Love (Headings)"/>
              </a:rPr>
              <a:t>Aqaar</a:t>
            </a:r>
            <a:r>
              <a:rPr lang="en-GB" i="1" dirty="0">
                <a:latin typeface="Modern Love (Headings)"/>
              </a:rPr>
              <a:t> </a:t>
            </a:r>
            <a:r>
              <a:rPr lang="en-GB" i="1" dirty="0" err="1">
                <a:latin typeface="Modern Love (Headings)"/>
              </a:rPr>
              <a:t>recommendtion</a:t>
            </a:r>
            <a:endParaRPr lang="en-US" i="1" dirty="0">
              <a:latin typeface="Modern Love (Headings)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52A5B3-0C15-A349-03A4-5D286D87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1900" y="6059436"/>
            <a:ext cx="6200489" cy="606527"/>
          </a:xfrm>
        </p:spPr>
        <p:txBody>
          <a:bodyPr>
            <a:normAutofit/>
          </a:bodyPr>
          <a:lstStyle/>
          <a:p>
            <a:endParaRPr lang="en-US"/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5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6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7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8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9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0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1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2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3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4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5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6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7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8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9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0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1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2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3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4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5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6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7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8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9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0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1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2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3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4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5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6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7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8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9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0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3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4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5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6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7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8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9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0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1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2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9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0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1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2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3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4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5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1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2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3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4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5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6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7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8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9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0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1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2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3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4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5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6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7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8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9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0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1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2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3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4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5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6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7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8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9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0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1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2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13" name="Picture 12" descr="A house with a garage&#10;&#10;Description automatically generated">
            <a:extLst>
              <a:ext uri="{FF2B5EF4-FFF2-40B4-BE49-F238E27FC236}">
                <a16:creationId xmlns:a16="http://schemas.microsoft.com/office/drawing/2014/main" id="{1B594737-CC86-2639-63FA-9CE9D9F15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694" y="-212366"/>
            <a:ext cx="4714521" cy="471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362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roup 567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569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0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1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2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3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4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5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6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7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8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9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0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1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2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3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4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5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6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7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8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9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0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1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2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3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4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5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6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7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8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9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0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1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2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3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4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5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6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7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8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9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0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1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2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3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4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5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6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7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8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9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0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1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2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3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4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5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27" name="Rectangle 626">
            <a:extLst>
              <a:ext uri="{FF2B5EF4-FFF2-40B4-BE49-F238E27FC236}">
                <a16:creationId xmlns:a16="http://schemas.microsoft.com/office/drawing/2014/main" id="{17121B47-384D-4AA6-BFEE-9EB117D2A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9" name="Group 628">
            <a:extLst>
              <a:ext uri="{FF2B5EF4-FFF2-40B4-BE49-F238E27FC236}">
                <a16:creationId xmlns:a16="http://schemas.microsoft.com/office/drawing/2014/main" id="{2CB9C70C-9B50-4D83-B8B9-1A0FFA2CB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52693" y="20697"/>
            <a:ext cx="1862695" cy="6816606"/>
            <a:chOff x="9952693" y="20697"/>
            <a:chExt cx="1862695" cy="6816606"/>
          </a:xfrm>
        </p:grpSpPr>
        <p:grpSp>
          <p:nvGrpSpPr>
            <p:cNvPr id="630" name="Group 629">
              <a:extLst>
                <a:ext uri="{FF2B5EF4-FFF2-40B4-BE49-F238E27FC236}">
                  <a16:creationId xmlns:a16="http://schemas.microsoft.com/office/drawing/2014/main" id="{6E1E57A5-A4F5-41D5-9E12-FA9144457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674062" y="20697"/>
              <a:ext cx="1141326" cy="6816606"/>
              <a:chOff x="5889776" y="13394"/>
              <a:chExt cx="1141326" cy="6816606"/>
            </a:xfrm>
          </p:grpSpPr>
          <p:sp>
            <p:nvSpPr>
              <p:cNvPr id="718" name="Freeform 8">
                <a:extLst>
                  <a:ext uri="{FF2B5EF4-FFF2-40B4-BE49-F238E27FC236}">
                    <a16:creationId xmlns:a16="http://schemas.microsoft.com/office/drawing/2014/main" id="{ADBCFAC3-B2EB-4241-B9C9-AC317FCE77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8443" y="671857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9" name="Freeform 10">
                <a:extLst>
                  <a:ext uri="{FF2B5EF4-FFF2-40B4-BE49-F238E27FC236}">
                    <a16:creationId xmlns:a16="http://schemas.microsoft.com/office/drawing/2014/main" id="{86F38B84-C3BC-48A8-9EEF-3077223C4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5468" y="152241"/>
                <a:ext cx="138242" cy="88130"/>
              </a:xfrm>
              <a:custGeom>
                <a:avLst/>
                <a:gdLst>
                  <a:gd name="T0" fmla="*/ 22 w 42"/>
                  <a:gd name="T1" fmla="*/ 0 h 29"/>
                  <a:gd name="T2" fmla="*/ 14 w 42"/>
                  <a:gd name="T3" fmla="*/ 25 h 29"/>
                  <a:gd name="T4" fmla="*/ 22 w 42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9">
                    <a:moveTo>
                      <a:pt x="22" y="0"/>
                    </a:moveTo>
                    <a:cubicBezTo>
                      <a:pt x="42" y="7"/>
                      <a:pt x="28" y="29"/>
                      <a:pt x="14" y="25"/>
                    </a:cubicBezTo>
                    <a:cubicBezTo>
                      <a:pt x="0" y="18"/>
                      <a:pt x="8" y="1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0" name="Freeform 15">
                <a:extLst>
                  <a:ext uri="{FF2B5EF4-FFF2-40B4-BE49-F238E27FC236}">
                    <a16:creationId xmlns:a16="http://schemas.microsoft.com/office/drawing/2014/main" id="{E288352D-6F27-4727-9241-658737B62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9398" y="666438"/>
                <a:ext cx="121406" cy="72626"/>
              </a:xfrm>
              <a:custGeom>
                <a:avLst/>
                <a:gdLst>
                  <a:gd name="T0" fmla="*/ 16 w 37"/>
                  <a:gd name="T1" fmla="*/ 0 h 24"/>
                  <a:gd name="T2" fmla="*/ 11 w 37"/>
                  <a:gd name="T3" fmla="*/ 24 h 24"/>
                  <a:gd name="T4" fmla="*/ 16 w 37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4">
                    <a:moveTo>
                      <a:pt x="16" y="0"/>
                    </a:moveTo>
                    <a:cubicBezTo>
                      <a:pt x="37" y="6"/>
                      <a:pt x="30" y="20"/>
                      <a:pt x="11" y="24"/>
                    </a:cubicBezTo>
                    <a:cubicBezTo>
                      <a:pt x="0" y="17"/>
                      <a:pt x="5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1" name="Freeform 18">
                <a:extLst>
                  <a:ext uri="{FF2B5EF4-FFF2-40B4-BE49-F238E27FC236}">
                    <a16:creationId xmlns:a16="http://schemas.microsoft.com/office/drawing/2014/main" id="{6AC265CB-8E11-45EF-8A58-9FCB96E0D9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2812" y="409695"/>
                <a:ext cx="138242" cy="78339"/>
              </a:xfrm>
              <a:custGeom>
                <a:avLst/>
                <a:gdLst>
                  <a:gd name="T0" fmla="*/ 6 w 42"/>
                  <a:gd name="T1" fmla="*/ 6 h 26"/>
                  <a:gd name="T2" fmla="*/ 21 w 42"/>
                  <a:gd name="T3" fmla="*/ 26 h 26"/>
                  <a:gd name="T4" fmla="*/ 6 w 42"/>
                  <a:gd name="T5" fmla="*/ 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6">
                    <a:moveTo>
                      <a:pt x="6" y="6"/>
                    </a:moveTo>
                    <a:cubicBezTo>
                      <a:pt x="25" y="0"/>
                      <a:pt x="42" y="17"/>
                      <a:pt x="21" y="26"/>
                    </a:cubicBezTo>
                    <a:cubicBezTo>
                      <a:pt x="9" y="26"/>
                      <a:pt x="0" y="16"/>
                      <a:pt x="6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2" name="Freeform 19">
                <a:extLst>
                  <a:ext uri="{FF2B5EF4-FFF2-40B4-BE49-F238E27FC236}">
                    <a16:creationId xmlns:a16="http://schemas.microsoft.com/office/drawing/2014/main" id="{DABD6D60-E6DC-4EFB-B755-7954BBAB80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2730" y="2096571"/>
                <a:ext cx="124951" cy="69362"/>
              </a:xfrm>
              <a:custGeom>
                <a:avLst/>
                <a:gdLst>
                  <a:gd name="T0" fmla="*/ 16 w 38"/>
                  <a:gd name="T1" fmla="*/ 0 h 23"/>
                  <a:gd name="T2" fmla="*/ 10 w 38"/>
                  <a:gd name="T3" fmla="*/ 23 h 23"/>
                  <a:gd name="T4" fmla="*/ 1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16" y="0"/>
                    </a:moveTo>
                    <a:cubicBezTo>
                      <a:pt x="38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3" name="Freeform 20">
                <a:extLst>
                  <a:ext uri="{FF2B5EF4-FFF2-40B4-BE49-F238E27FC236}">
                    <a16:creationId xmlns:a16="http://schemas.microsoft.com/office/drawing/2014/main" id="{CF6F209B-B481-49BF-87A6-6201C22D8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97493" y="2294129"/>
                <a:ext cx="128495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4" name="Freeform 22">
                <a:extLst>
                  <a:ext uri="{FF2B5EF4-FFF2-40B4-BE49-F238E27FC236}">
                    <a16:creationId xmlns:a16="http://schemas.microsoft.com/office/drawing/2014/main" id="{F1FA7743-5F0C-45CC-8886-3340214982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6832" y="1123972"/>
                <a:ext cx="150648" cy="99554"/>
              </a:xfrm>
              <a:custGeom>
                <a:avLst/>
                <a:gdLst>
                  <a:gd name="T0" fmla="*/ 26 w 46"/>
                  <a:gd name="T1" fmla="*/ 0 h 33"/>
                  <a:gd name="T2" fmla="*/ 38 w 46"/>
                  <a:gd name="T3" fmla="*/ 22 h 33"/>
                  <a:gd name="T4" fmla="*/ 26 w 46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33">
                    <a:moveTo>
                      <a:pt x="26" y="0"/>
                    </a:moveTo>
                    <a:cubicBezTo>
                      <a:pt x="29" y="0"/>
                      <a:pt x="46" y="16"/>
                      <a:pt x="38" y="22"/>
                    </a:cubicBezTo>
                    <a:cubicBezTo>
                      <a:pt x="16" y="33"/>
                      <a:pt x="0" y="5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5" name="Freeform 23">
                <a:extLst>
                  <a:ext uri="{FF2B5EF4-FFF2-40B4-BE49-F238E27FC236}">
                    <a16:creationId xmlns:a16="http://schemas.microsoft.com/office/drawing/2014/main" id="{916D9D0F-5354-4875-9938-6387BFAEA3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0519" y="911406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8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10"/>
                      <a:pt x="28" y="27"/>
                      <a:pt x="8" y="20"/>
                    </a:cubicBezTo>
                    <a:cubicBezTo>
                      <a:pt x="0" y="8"/>
                      <a:pt x="7" y="2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6" name="Freeform 26">
                <a:extLst>
                  <a:ext uri="{FF2B5EF4-FFF2-40B4-BE49-F238E27FC236}">
                    <a16:creationId xmlns:a16="http://schemas.microsoft.com/office/drawing/2014/main" id="{0E294183-C628-4365-B907-E607D3DB12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7743" y="1395113"/>
                <a:ext cx="127608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5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2"/>
                      <a:pt x="36" y="26"/>
                      <a:pt x="20" y="25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7" name="Freeform 27">
                <a:extLst>
                  <a:ext uri="{FF2B5EF4-FFF2-40B4-BE49-F238E27FC236}">
                    <a16:creationId xmlns:a16="http://schemas.microsoft.com/office/drawing/2014/main" id="{86EA8FAD-5BF8-4312-84E8-774BCEBB4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8219" y="1832215"/>
                <a:ext cx="131153" cy="93843"/>
              </a:xfrm>
              <a:custGeom>
                <a:avLst/>
                <a:gdLst>
                  <a:gd name="T0" fmla="*/ 22 w 40"/>
                  <a:gd name="T1" fmla="*/ 0 h 31"/>
                  <a:gd name="T2" fmla="*/ 16 w 40"/>
                  <a:gd name="T3" fmla="*/ 25 h 31"/>
                  <a:gd name="T4" fmla="*/ 22 w 40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1">
                    <a:moveTo>
                      <a:pt x="22" y="0"/>
                    </a:moveTo>
                    <a:cubicBezTo>
                      <a:pt x="39" y="3"/>
                      <a:pt x="40" y="31"/>
                      <a:pt x="16" y="25"/>
                    </a:cubicBezTo>
                    <a:cubicBezTo>
                      <a:pt x="0" y="7"/>
                      <a:pt x="13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8" name="Freeform 28">
                <a:extLst>
                  <a:ext uri="{FF2B5EF4-FFF2-40B4-BE49-F238E27FC236}">
                    <a16:creationId xmlns:a16="http://schemas.microsoft.com/office/drawing/2014/main" id="{3464AF92-0BBD-433C-B88A-B18E00B14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5303" y="1609623"/>
                <a:ext cx="127608" cy="69362"/>
              </a:xfrm>
              <a:custGeom>
                <a:avLst/>
                <a:gdLst>
                  <a:gd name="T0" fmla="*/ 16 w 39"/>
                  <a:gd name="T1" fmla="*/ 0 h 23"/>
                  <a:gd name="T2" fmla="*/ 11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7"/>
                      <a:pt x="31" y="17"/>
                      <a:pt x="11" y="23"/>
                    </a:cubicBezTo>
                    <a:cubicBezTo>
                      <a:pt x="0" y="16"/>
                      <a:pt x="4" y="2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9" name="Freeform 30">
                <a:extLst>
                  <a:ext uri="{FF2B5EF4-FFF2-40B4-BE49-F238E27FC236}">
                    <a16:creationId xmlns:a16="http://schemas.microsoft.com/office/drawing/2014/main" id="{F4CE669E-8A98-4951-BC23-D1A03B0181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0553" y="1152725"/>
                <a:ext cx="9748" cy="5712"/>
              </a:xfrm>
              <a:custGeom>
                <a:avLst/>
                <a:gdLst>
                  <a:gd name="T0" fmla="*/ 1 w 3"/>
                  <a:gd name="T1" fmla="*/ 0 h 2"/>
                  <a:gd name="T2" fmla="*/ 2 w 3"/>
                  <a:gd name="T3" fmla="*/ 2 h 2"/>
                  <a:gd name="T4" fmla="*/ 1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2" y="1"/>
                      <a:pt x="3" y="2"/>
                      <a:pt x="2" y="2"/>
                    </a:cubicBezTo>
                    <a:cubicBezTo>
                      <a:pt x="1" y="2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0" name="Freeform 43">
                <a:extLst>
                  <a:ext uri="{FF2B5EF4-FFF2-40B4-BE49-F238E27FC236}">
                    <a16:creationId xmlns:a16="http://schemas.microsoft.com/office/drawing/2014/main" id="{5BB7130C-3DF5-4615-BD83-A75F70091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34545" y="860614"/>
                <a:ext cx="143559" cy="75075"/>
              </a:xfrm>
              <a:custGeom>
                <a:avLst/>
                <a:gdLst>
                  <a:gd name="T0" fmla="*/ 28 w 44"/>
                  <a:gd name="T1" fmla="*/ 0 h 25"/>
                  <a:gd name="T2" fmla="*/ 25 w 44"/>
                  <a:gd name="T3" fmla="*/ 25 h 25"/>
                  <a:gd name="T4" fmla="*/ 28 w 44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5">
                    <a:moveTo>
                      <a:pt x="28" y="0"/>
                    </a:moveTo>
                    <a:cubicBezTo>
                      <a:pt x="44" y="2"/>
                      <a:pt x="38" y="22"/>
                      <a:pt x="25" y="25"/>
                    </a:cubicBezTo>
                    <a:cubicBezTo>
                      <a:pt x="0" y="25"/>
                      <a:pt x="9" y="5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1" name="Freeform 51">
                <a:extLst>
                  <a:ext uri="{FF2B5EF4-FFF2-40B4-BE49-F238E27FC236}">
                    <a16:creationId xmlns:a16="http://schemas.microsoft.com/office/drawing/2014/main" id="{EACB7AF9-EA00-4414-8437-3FDDB2E082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7514" y="1015030"/>
                <a:ext cx="115202" cy="90579"/>
              </a:xfrm>
              <a:custGeom>
                <a:avLst/>
                <a:gdLst>
                  <a:gd name="T0" fmla="*/ 19 w 35"/>
                  <a:gd name="T1" fmla="*/ 0 h 30"/>
                  <a:gd name="T2" fmla="*/ 33 w 35"/>
                  <a:gd name="T3" fmla="*/ 15 h 30"/>
                  <a:gd name="T4" fmla="*/ 25 w 35"/>
                  <a:gd name="T5" fmla="*/ 19 h 30"/>
                  <a:gd name="T6" fmla="*/ 19 w 35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0">
                    <a:moveTo>
                      <a:pt x="19" y="0"/>
                    </a:moveTo>
                    <a:cubicBezTo>
                      <a:pt x="26" y="0"/>
                      <a:pt x="35" y="8"/>
                      <a:pt x="33" y="15"/>
                    </a:cubicBezTo>
                    <a:cubicBezTo>
                      <a:pt x="30" y="12"/>
                      <a:pt x="27" y="17"/>
                      <a:pt x="25" y="19"/>
                    </a:cubicBezTo>
                    <a:cubicBezTo>
                      <a:pt x="7" y="30"/>
                      <a:pt x="0" y="5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2" name="Freeform 52">
                <a:extLst>
                  <a:ext uri="{FF2B5EF4-FFF2-40B4-BE49-F238E27FC236}">
                    <a16:creationId xmlns:a16="http://schemas.microsoft.com/office/drawing/2014/main" id="{FC2519C3-3C5A-43C9-9ECF-D097278C18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4519" y="450599"/>
                <a:ext cx="118747" cy="81603"/>
              </a:xfrm>
              <a:custGeom>
                <a:avLst/>
                <a:gdLst>
                  <a:gd name="T0" fmla="*/ 21 w 36"/>
                  <a:gd name="T1" fmla="*/ 0 h 27"/>
                  <a:gd name="T2" fmla="*/ 22 w 36"/>
                  <a:gd name="T3" fmla="*/ 27 h 27"/>
                  <a:gd name="T4" fmla="*/ 21 w 36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21" y="0"/>
                    </a:moveTo>
                    <a:cubicBezTo>
                      <a:pt x="33" y="3"/>
                      <a:pt x="36" y="23"/>
                      <a:pt x="22" y="27"/>
                    </a:cubicBezTo>
                    <a:cubicBezTo>
                      <a:pt x="3" y="25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3" name="Freeform 53">
                <a:extLst>
                  <a:ext uri="{FF2B5EF4-FFF2-40B4-BE49-F238E27FC236}">
                    <a16:creationId xmlns:a16="http://schemas.microsoft.com/office/drawing/2014/main" id="{62D72422-4E61-4321-BD7E-B56CC4B1A8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600" y="1253803"/>
                <a:ext cx="127608" cy="79154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4" name="Freeform 54">
                <a:extLst>
                  <a:ext uri="{FF2B5EF4-FFF2-40B4-BE49-F238E27FC236}">
                    <a16:creationId xmlns:a16="http://schemas.microsoft.com/office/drawing/2014/main" id="{05F207C0-A03D-4E9A-803E-D82A7BA7E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447" y="614227"/>
                <a:ext cx="134697" cy="105266"/>
              </a:xfrm>
              <a:custGeom>
                <a:avLst/>
                <a:gdLst>
                  <a:gd name="T0" fmla="*/ 28 w 41"/>
                  <a:gd name="T1" fmla="*/ 2 h 35"/>
                  <a:gd name="T2" fmla="*/ 40 w 41"/>
                  <a:gd name="T3" fmla="*/ 21 h 35"/>
                  <a:gd name="T4" fmla="*/ 28 w 41"/>
                  <a:gd name="T5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5">
                    <a:moveTo>
                      <a:pt x="28" y="2"/>
                    </a:moveTo>
                    <a:cubicBezTo>
                      <a:pt x="37" y="0"/>
                      <a:pt x="41" y="13"/>
                      <a:pt x="40" y="21"/>
                    </a:cubicBezTo>
                    <a:cubicBezTo>
                      <a:pt x="22" y="35"/>
                      <a:pt x="0" y="10"/>
                      <a:pt x="28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5" name="Freeform 55">
                <a:extLst>
                  <a:ext uri="{FF2B5EF4-FFF2-40B4-BE49-F238E27FC236}">
                    <a16:creationId xmlns:a16="http://schemas.microsoft.com/office/drawing/2014/main" id="{255DAFDD-E023-4FF2-A2A7-6F405C8FCB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460" y="1463404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6" name="Freeform 56">
                <a:extLst>
                  <a:ext uri="{FF2B5EF4-FFF2-40B4-BE49-F238E27FC236}">
                    <a16:creationId xmlns:a16="http://schemas.microsoft.com/office/drawing/2014/main" id="{75169B61-B4D2-4C2A-BF18-EB0AC8DE6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156" y="2293440"/>
                <a:ext cx="128495" cy="72626"/>
              </a:xfrm>
              <a:custGeom>
                <a:avLst/>
                <a:gdLst>
                  <a:gd name="T0" fmla="*/ 21 w 39"/>
                  <a:gd name="T1" fmla="*/ 0 h 24"/>
                  <a:gd name="T2" fmla="*/ 22 w 39"/>
                  <a:gd name="T3" fmla="*/ 24 h 24"/>
                  <a:gd name="T4" fmla="*/ 21 w 39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4">
                    <a:moveTo>
                      <a:pt x="21" y="0"/>
                    </a:moveTo>
                    <a:cubicBezTo>
                      <a:pt x="37" y="0"/>
                      <a:pt x="39" y="23"/>
                      <a:pt x="22" y="24"/>
                    </a:cubicBezTo>
                    <a:cubicBezTo>
                      <a:pt x="7" y="22"/>
                      <a:pt x="0" y="5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7" name="Freeform 57">
                <a:extLst>
                  <a:ext uri="{FF2B5EF4-FFF2-40B4-BE49-F238E27FC236}">
                    <a16:creationId xmlns:a16="http://schemas.microsoft.com/office/drawing/2014/main" id="{32FBF9CB-F983-4A89-A0D9-37056BB65B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609" y="1673149"/>
                <a:ext cx="140901" cy="93843"/>
              </a:xfrm>
              <a:custGeom>
                <a:avLst/>
                <a:gdLst>
                  <a:gd name="T0" fmla="*/ 27 w 43"/>
                  <a:gd name="T1" fmla="*/ 3 h 31"/>
                  <a:gd name="T2" fmla="*/ 40 w 43"/>
                  <a:gd name="T3" fmla="*/ 23 h 31"/>
                  <a:gd name="T4" fmla="*/ 27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7" y="3"/>
                    </a:moveTo>
                    <a:cubicBezTo>
                      <a:pt x="35" y="0"/>
                      <a:pt x="43" y="17"/>
                      <a:pt x="40" y="23"/>
                    </a:cubicBezTo>
                    <a:cubicBezTo>
                      <a:pt x="21" y="31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8" name="Freeform 59">
                <a:extLst>
                  <a:ext uri="{FF2B5EF4-FFF2-40B4-BE49-F238E27FC236}">
                    <a16:creationId xmlns:a16="http://schemas.microsoft.com/office/drawing/2014/main" id="{F0884E69-5FA6-4C8C-A64C-DBB313AC2C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1059" y="255502"/>
                <a:ext cx="124063" cy="78339"/>
              </a:xfrm>
              <a:custGeom>
                <a:avLst/>
                <a:gdLst>
                  <a:gd name="T0" fmla="*/ 22 w 38"/>
                  <a:gd name="T1" fmla="*/ 0 h 26"/>
                  <a:gd name="T2" fmla="*/ 18 w 38"/>
                  <a:gd name="T3" fmla="*/ 26 h 26"/>
                  <a:gd name="T4" fmla="*/ 22 w 38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6">
                    <a:moveTo>
                      <a:pt x="22" y="0"/>
                    </a:moveTo>
                    <a:cubicBezTo>
                      <a:pt x="38" y="3"/>
                      <a:pt x="33" y="25"/>
                      <a:pt x="18" y="26"/>
                    </a:cubicBezTo>
                    <a:cubicBezTo>
                      <a:pt x="0" y="20"/>
                      <a:pt x="6" y="3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9" name="Freeform 60">
                <a:extLst>
                  <a:ext uri="{FF2B5EF4-FFF2-40B4-BE49-F238E27FC236}">
                    <a16:creationId xmlns:a16="http://schemas.microsoft.com/office/drawing/2014/main" id="{ED1FD4E2-312B-48A6-9F17-2D0BD4CFB3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6290" y="1902943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0" name="Freeform 61">
                <a:extLst>
                  <a:ext uri="{FF2B5EF4-FFF2-40B4-BE49-F238E27FC236}">
                    <a16:creationId xmlns:a16="http://schemas.microsoft.com/office/drawing/2014/main" id="{EA111918-CFCC-4C23-ADF2-ABCC68A7C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2587" y="2137303"/>
                <a:ext cx="137356" cy="99554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5"/>
                      <a:pt x="16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1" name="Freeform 78">
                <a:extLst>
                  <a:ext uri="{FF2B5EF4-FFF2-40B4-BE49-F238E27FC236}">
                    <a16:creationId xmlns:a16="http://schemas.microsoft.com/office/drawing/2014/main" id="{7E5CA7B2-3753-4B7D-A722-D95342BB8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1825" y="721042"/>
                <a:ext cx="147990" cy="75075"/>
              </a:xfrm>
              <a:custGeom>
                <a:avLst/>
                <a:gdLst>
                  <a:gd name="T0" fmla="*/ 22 w 45"/>
                  <a:gd name="T1" fmla="*/ 0 h 25"/>
                  <a:gd name="T2" fmla="*/ 28 w 45"/>
                  <a:gd name="T3" fmla="*/ 25 h 25"/>
                  <a:gd name="T4" fmla="*/ 22 w 45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5">
                    <a:moveTo>
                      <a:pt x="22" y="0"/>
                    </a:moveTo>
                    <a:cubicBezTo>
                      <a:pt x="32" y="1"/>
                      <a:pt x="45" y="21"/>
                      <a:pt x="28" y="25"/>
                    </a:cubicBezTo>
                    <a:cubicBezTo>
                      <a:pt x="9" y="23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2" name="Freeform 79">
                <a:extLst>
                  <a:ext uri="{FF2B5EF4-FFF2-40B4-BE49-F238E27FC236}">
                    <a16:creationId xmlns:a16="http://schemas.microsoft.com/office/drawing/2014/main" id="{CC9214A9-8EEB-41B0-83FB-80BEBD9652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54197" y="952087"/>
                <a:ext cx="124063" cy="69362"/>
              </a:xfrm>
              <a:custGeom>
                <a:avLst/>
                <a:gdLst>
                  <a:gd name="T0" fmla="*/ 20 w 38"/>
                  <a:gd name="T1" fmla="*/ 0 h 23"/>
                  <a:gd name="T2" fmla="*/ 20 w 38"/>
                  <a:gd name="T3" fmla="*/ 22 h 23"/>
                  <a:gd name="T4" fmla="*/ 20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0" y="0"/>
                    </a:moveTo>
                    <a:cubicBezTo>
                      <a:pt x="37" y="3"/>
                      <a:pt x="38" y="23"/>
                      <a:pt x="20" y="22"/>
                    </a:cubicBezTo>
                    <a:cubicBezTo>
                      <a:pt x="8" y="18"/>
                      <a:pt x="0" y="5"/>
                      <a:pt x="2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3" name="Freeform 80">
                <a:extLst>
                  <a:ext uri="{FF2B5EF4-FFF2-40B4-BE49-F238E27FC236}">
                    <a16:creationId xmlns:a16="http://schemas.microsoft.com/office/drawing/2014/main" id="{33157A90-4AF1-4A40-8125-803407C021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8856" y="1189882"/>
                <a:ext cx="124951" cy="66098"/>
              </a:xfrm>
              <a:custGeom>
                <a:avLst/>
                <a:gdLst>
                  <a:gd name="T0" fmla="*/ 21 w 38"/>
                  <a:gd name="T1" fmla="*/ 0 h 22"/>
                  <a:gd name="T2" fmla="*/ 21 w 38"/>
                  <a:gd name="T3" fmla="*/ 22 h 22"/>
                  <a:gd name="T4" fmla="*/ 21 w 38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2">
                    <a:moveTo>
                      <a:pt x="21" y="0"/>
                    </a:moveTo>
                    <a:cubicBezTo>
                      <a:pt x="37" y="2"/>
                      <a:pt x="38" y="20"/>
                      <a:pt x="21" y="22"/>
                    </a:cubicBezTo>
                    <a:cubicBezTo>
                      <a:pt x="9" y="16"/>
                      <a:pt x="0" y="6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4" name="Freeform 81">
                <a:extLst>
                  <a:ext uri="{FF2B5EF4-FFF2-40B4-BE49-F238E27FC236}">
                    <a16:creationId xmlns:a16="http://schemas.microsoft.com/office/drawing/2014/main" id="{32D1FB24-5EA3-488F-913F-B3C1BB0367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1906" y="2202936"/>
                <a:ext cx="140901" cy="90579"/>
              </a:xfrm>
              <a:custGeom>
                <a:avLst/>
                <a:gdLst>
                  <a:gd name="T0" fmla="*/ 27 w 43"/>
                  <a:gd name="T1" fmla="*/ 3 h 30"/>
                  <a:gd name="T2" fmla="*/ 40 w 43"/>
                  <a:gd name="T3" fmla="*/ 22 h 30"/>
                  <a:gd name="T4" fmla="*/ 27 w 43"/>
                  <a:gd name="T5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0">
                    <a:moveTo>
                      <a:pt x="27" y="3"/>
                    </a:moveTo>
                    <a:cubicBezTo>
                      <a:pt x="35" y="0"/>
                      <a:pt x="43" y="16"/>
                      <a:pt x="40" y="22"/>
                    </a:cubicBezTo>
                    <a:cubicBezTo>
                      <a:pt x="21" y="30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5" name="Freeform 82">
                <a:extLst>
                  <a:ext uri="{FF2B5EF4-FFF2-40B4-BE49-F238E27FC236}">
                    <a16:creationId xmlns:a16="http://schemas.microsoft.com/office/drawing/2014/main" id="{58FC3262-B888-4936-87A0-9A494483A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742" y="1980483"/>
                <a:ext cx="128495" cy="69362"/>
              </a:xfrm>
              <a:custGeom>
                <a:avLst/>
                <a:gdLst>
                  <a:gd name="T0" fmla="*/ 16 w 39"/>
                  <a:gd name="T1" fmla="*/ 0 h 23"/>
                  <a:gd name="T2" fmla="*/ 10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6" name="Freeform 83">
                <a:extLst>
                  <a:ext uri="{FF2B5EF4-FFF2-40B4-BE49-F238E27FC236}">
                    <a16:creationId xmlns:a16="http://schemas.microsoft.com/office/drawing/2014/main" id="{127CA728-BAE0-47A3-B0CA-5EB4FD148E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2299" y="1665695"/>
                <a:ext cx="131153" cy="157493"/>
              </a:xfrm>
              <a:custGeom>
                <a:avLst/>
                <a:gdLst>
                  <a:gd name="T0" fmla="*/ 13 w 40"/>
                  <a:gd name="T1" fmla="*/ 7 h 52"/>
                  <a:gd name="T2" fmla="*/ 0 w 40"/>
                  <a:gd name="T3" fmla="*/ 24 h 52"/>
                  <a:gd name="T4" fmla="*/ 13 w 40"/>
                  <a:gd name="T5" fmla="*/ 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52">
                    <a:moveTo>
                      <a:pt x="13" y="7"/>
                    </a:moveTo>
                    <a:cubicBezTo>
                      <a:pt x="40" y="12"/>
                      <a:pt x="18" y="52"/>
                      <a:pt x="0" y="24"/>
                    </a:cubicBezTo>
                    <a:cubicBezTo>
                      <a:pt x="2" y="0"/>
                      <a:pt x="6" y="17"/>
                      <a:pt x="13" y="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7" name="Freeform 84">
                <a:extLst>
                  <a:ext uri="{FF2B5EF4-FFF2-40B4-BE49-F238E27FC236}">
                    <a16:creationId xmlns:a16="http://schemas.microsoft.com/office/drawing/2014/main" id="{0130CB83-550A-45A8-A9AB-0A9E134291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3315" y="516456"/>
                <a:ext cx="131153" cy="88130"/>
              </a:xfrm>
              <a:custGeom>
                <a:avLst/>
                <a:gdLst>
                  <a:gd name="T0" fmla="*/ 18 w 40"/>
                  <a:gd name="T1" fmla="*/ 1 h 29"/>
                  <a:gd name="T2" fmla="*/ 6 w 40"/>
                  <a:gd name="T3" fmla="*/ 20 h 29"/>
                  <a:gd name="T4" fmla="*/ 18 w 40"/>
                  <a:gd name="T5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18" y="1"/>
                    </a:moveTo>
                    <a:cubicBezTo>
                      <a:pt x="40" y="6"/>
                      <a:pt x="25" y="29"/>
                      <a:pt x="6" y="20"/>
                    </a:cubicBezTo>
                    <a:cubicBezTo>
                      <a:pt x="0" y="10"/>
                      <a:pt x="5" y="0"/>
                      <a:pt x="1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8" name="Freeform 86">
                <a:extLst>
                  <a:ext uri="{FF2B5EF4-FFF2-40B4-BE49-F238E27FC236}">
                    <a16:creationId xmlns:a16="http://schemas.microsoft.com/office/drawing/2014/main" id="{CAEE495A-5C27-457A-BD41-20611D5D0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3284" y="170447"/>
                <a:ext cx="131153" cy="112612"/>
              </a:xfrm>
              <a:custGeom>
                <a:avLst/>
                <a:gdLst>
                  <a:gd name="T0" fmla="*/ 22 w 40"/>
                  <a:gd name="T1" fmla="*/ 1 h 37"/>
                  <a:gd name="T2" fmla="*/ 15 w 40"/>
                  <a:gd name="T3" fmla="*/ 23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40" y="3"/>
                      <a:pt x="33" y="37"/>
                      <a:pt x="15" y="23"/>
                    </a:cubicBezTo>
                    <a:cubicBezTo>
                      <a:pt x="0" y="20"/>
                      <a:pt x="7" y="0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9" name="Freeform 89">
                <a:extLst>
                  <a:ext uri="{FF2B5EF4-FFF2-40B4-BE49-F238E27FC236}">
                    <a16:creationId xmlns:a16="http://schemas.microsoft.com/office/drawing/2014/main" id="{BB1F32F7-014F-45A8-844E-56C76D98A7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087" y="1453344"/>
                <a:ext cx="134697" cy="93027"/>
              </a:xfrm>
              <a:custGeom>
                <a:avLst/>
                <a:gdLst>
                  <a:gd name="T0" fmla="*/ 23 w 41"/>
                  <a:gd name="T1" fmla="*/ 0 h 31"/>
                  <a:gd name="T2" fmla="*/ 16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3"/>
                      <a:pt x="41" y="31"/>
                      <a:pt x="16" y="25"/>
                    </a:cubicBezTo>
                    <a:cubicBezTo>
                      <a:pt x="0" y="7"/>
                      <a:pt x="14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0" name="Freeform 90">
                <a:extLst>
                  <a:ext uri="{FF2B5EF4-FFF2-40B4-BE49-F238E27FC236}">
                    <a16:creationId xmlns:a16="http://schemas.microsoft.com/office/drawing/2014/main" id="{0CF27E5B-05B7-44DF-94AE-4365D50B8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65939" y="2076253"/>
                <a:ext cx="2659" cy="8977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2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0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1" name="Freeform 105">
                <a:extLst>
                  <a:ext uri="{FF2B5EF4-FFF2-40B4-BE49-F238E27FC236}">
                    <a16:creationId xmlns:a16="http://schemas.microsoft.com/office/drawing/2014/main" id="{BEEE0FD8-81BE-4670-A0B1-FD1C191910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79346" y="1981944"/>
                <a:ext cx="140901" cy="93027"/>
              </a:xfrm>
              <a:custGeom>
                <a:avLst/>
                <a:gdLst>
                  <a:gd name="T0" fmla="*/ 26 w 43"/>
                  <a:gd name="T1" fmla="*/ 3 h 31"/>
                  <a:gd name="T2" fmla="*/ 39 w 43"/>
                  <a:gd name="T3" fmla="*/ 23 h 31"/>
                  <a:gd name="T4" fmla="*/ 26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6" y="3"/>
                    </a:moveTo>
                    <a:cubicBezTo>
                      <a:pt x="34" y="0"/>
                      <a:pt x="43" y="17"/>
                      <a:pt x="39" y="23"/>
                    </a:cubicBezTo>
                    <a:cubicBezTo>
                      <a:pt x="20" y="31"/>
                      <a:pt x="0" y="15"/>
                      <a:pt x="26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2" name="Freeform 106">
                <a:extLst>
                  <a:ext uri="{FF2B5EF4-FFF2-40B4-BE49-F238E27FC236}">
                    <a16:creationId xmlns:a16="http://schemas.microsoft.com/office/drawing/2014/main" id="{9F9A6256-1F3C-46D5-8441-488BB1E8E4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8983" y="589065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3" name="Freeform 107">
                <a:extLst>
                  <a:ext uri="{FF2B5EF4-FFF2-40B4-BE49-F238E27FC236}">
                    <a16:creationId xmlns:a16="http://schemas.microsoft.com/office/drawing/2014/main" id="{BD9DB765-92D3-4BCB-918F-60D8DCDD7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4748" y="2269014"/>
                <a:ext cx="154193" cy="81603"/>
              </a:xfrm>
              <a:custGeom>
                <a:avLst/>
                <a:gdLst>
                  <a:gd name="T0" fmla="*/ 31 w 47"/>
                  <a:gd name="T1" fmla="*/ 0 h 27"/>
                  <a:gd name="T2" fmla="*/ 17 w 47"/>
                  <a:gd name="T3" fmla="*/ 23 h 27"/>
                  <a:gd name="T4" fmla="*/ 31 w 47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7">
                    <a:moveTo>
                      <a:pt x="31" y="0"/>
                    </a:moveTo>
                    <a:cubicBezTo>
                      <a:pt x="47" y="10"/>
                      <a:pt x="32" y="27"/>
                      <a:pt x="17" y="23"/>
                    </a:cubicBezTo>
                    <a:cubicBezTo>
                      <a:pt x="0" y="14"/>
                      <a:pt x="18" y="0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4" name="Freeform 108">
                <a:extLst>
                  <a:ext uri="{FF2B5EF4-FFF2-40B4-BE49-F238E27FC236}">
                    <a16:creationId xmlns:a16="http://schemas.microsoft.com/office/drawing/2014/main" id="{8AFA6628-0664-424D-905E-6FAE9FCFAA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6654" y="1198910"/>
                <a:ext cx="121406" cy="90579"/>
              </a:xfrm>
              <a:custGeom>
                <a:avLst/>
                <a:gdLst>
                  <a:gd name="T0" fmla="*/ 26 w 37"/>
                  <a:gd name="T1" fmla="*/ 1 h 30"/>
                  <a:gd name="T2" fmla="*/ 35 w 37"/>
                  <a:gd name="T3" fmla="*/ 21 h 30"/>
                  <a:gd name="T4" fmla="*/ 26 w 37"/>
                  <a:gd name="T5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0">
                    <a:moveTo>
                      <a:pt x="26" y="1"/>
                    </a:moveTo>
                    <a:cubicBezTo>
                      <a:pt x="35" y="0"/>
                      <a:pt x="37" y="13"/>
                      <a:pt x="35" y="21"/>
                    </a:cubicBezTo>
                    <a:cubicBezTo>
                      <a:pt x="14" y="30"/>
                      <a:pt x="0" y="8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" name="Freeform 109">
                <a:extLst>
                  <a:ext uri="{FF2B5EF4-FFF2-40B4-BE49-F238E27FC236}">
                    <a16:creationId xmlns:a16="http://schemas.microsoft.com/office/drawing/2014/main" id="{433F27B3-462C-45E8-A759-DE553E29A3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9851" y="1700235"/>
                <a:ext cx="154193" cy="84866"/>
              </a:xfrm>
              <a:custGeom>
                <a:avLst/>
                <a:gdLst>
                  <a:gd name="T0" fmla="*/ 26 w 47"/>
                  <a:gd name="T1" fmla="*/ 0 h 28"/>
                  <a:gd name="T2" fmla="*/ 10 w 47"/>
                  <a:gd name="T3" fmla="*/ 26 h 28"/>
                  <a:gd name="T4" fmla="*/ 26 w 47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8">
                    <a:moveTo>
                      <a:pt x="26" y="0"/>
                    </a:moveTo>
                    <a:cubicBezTo>
                      <a:pt x="47" y="13"/>
                      <a:pt x="28" y="28"/>
                      <a:pt x="10" y="26"/>
                    </a:cubicBezTo>
                    <a:cubicBezTo>
                      <a:pt x="0" y="13"/>
                      <a:pt x="15" y="4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" name="Freeform 110">
                <a:extLst>
                  <a:ext uri="{FF2B5EF4-FFF2-40B4-BE49-F238E27FC236}">
                    <a16:creationId xmlns:a16="http://schemas.microsoft.com/office/drawing/2014/main" id="{7EC57FD0-F081-4D0F-B32F-E1963A8DE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7" y="341230"/>
                <a:ext cx="127608" cy="114243"/>
              </a:xfrm>
              <a:custGeom>
                <a:avLst/>
                <a:gdLst>
                  <a:gd name="T0" fmla="*/ 21 w 39"/>
                  <a:gd name="T1" fmla="*/ 1 h 38"/>
                  <a:gd name="T2" fmla="*/ 39 w 39"/>
                  <a:gd name="T3" fmla="*/ 18 h 38"/>
                  <a:gd name="T4" fmla="*/ 21 w 39"/>
                  <a:gd name="T5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8">
                    <a:moveTo>
                      <a:pt x="21" y="1"/>
                    </a:moveTo>
                    <a:cubicBezTo>
                      <a:pt x="35" y="0"/>
                      <a:pt x="38" y="8"/>
                      <a:pt x="39" y="18"/>
                    </a:cubicBezTo>
                    <a:cubicBezTo>
                      <a:pt x="25" y="38"/>
                      <a:pt x="0" y="13"/>
                      <a:pt x="2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" name="Freeform 111">
                <a:extLst>
                  <a:ext uri="{FF2B5EF4-FFF2-40B4-BE49-F238E27FC236}">
                    <a16:creationId xmlns:a16="http://schemas.microsoft.com/office/drawing/2014/main" id="{B268BB25-E444-4C92-83A1-E4D6F070D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7906" y="1428730"/>
                <a:ext cx="131153" cy="87315"/>
              </a:xfrm>
              <a:custGeom>
                <a:avLst/>
                <a:gdLst>
                  <a:gd name="T0" fmla="*/ 24 w 40"/>
                  <a:gd name="T1" fmla="*/ 0 h 29"/>
                  <a:gd name="T2" fmla="*/ 20 w 40"/>
                  <a:gd name="T3" fmla="*/ 25 h 29"/>
                  <a:gd name="T4" fmla="*/ 24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4" y="0"/>
                    </a:moveTo>
                    <a:cubicBezTo>
                      <a:pt x="40" y="1"/>
                      <a:pt x="35" y="29"/>
                      <a:pt x="20" y="25"/>
                    </a:cubicBezTo>
                    <a:cubicBezTo>
                      <a:pt x="0" y="19"/>
                      <a:pt x="5" y="2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" name="Freeform 112">
                <a:extLst>
                  <a:ext uri="{FF2B5EF4-FFF2-40B4-BE49-F238E27FC236}">
                    <a16:creationId xmlns:a16="http://schemas.microsoft.com/office/drawing/2014/main" id="{9468C251-DE21-4B48-9BE9-25473D0F52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7409" y="910076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1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9" name="Freeform 5">
                <a:extLst>
                  <a:ext uri="{FF2B5EF4-FFF2-40B4-BE49-F238E27FC236}">
                    <a16:creationId xmlns:a16="http://schemas.microsoft.com/office/drawing/2014/main" id="{69374DCE-92DD-446F-9C06-4FD9C171AB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3378" y="2765199"/>
                <a:ext cx="121406" cy="81603"/>
              </a:xfrm>
              <a:custGeom>
                <a:avLst/>
                <a:gdLst>
                  <a:gd name="T0" fmla="*/ 20 w 37"/>
                  <a:gd name="T1" fmla="*/ 1 h 27"/>
                  <a:gd name="T2" fmla="*/ 22 w 37"/>
                  <a:gd name="T3" fmla="*/ 27 h 27"/>
                  <a:gd name="T4" fmla="*/ 20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20" y="1"/>
                    </a:moveTo>
                    <a:cubicBezTo>
                      <a:pt x="31" y="1"/>
                      <a:pt x="37" y="24"/>
                      <a:pt x="22" y="27"/>
                    </a:cubicBezTo>
                    <a:cubicBezTo>
                      <a:pt x="2" y="27"/>
                      <a:pt x="0" y="0"/>
                      <a:pt x="20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0" name="Freeform 6">
                <a:extLst>
                  <a:ext uri="{FF2B5EF4-FFF2-40B4-BE49-F238E27FC236}">
                    <a16:creationId xmlns:a16="http://schemas.microsoft.com/office/drawing/2014/main" id="{258E2296-D453-46D9-818C-D207E49689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4905" y="5109356"/>
                <a:ext cx="124063" cy="87315"/>
              </a:xfrm>
              <a:custGeom>
                <a:avLst/>
                <a:gdLst>
                  <a:gd name="T0" fmla="*/ 12 w 38"/>
                  <a:gd name="T1" fmla="*/ 3 h 29"/>
                  <a:gd name="T2" fmla="*/ 15 w 38"/>
                  <a:gd name="T3" fmla="*/ 29 h 29"/>
                  <a:gd name="T4" fmla="*/ 12 w 38"/>
                  <a:gd name="T5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12" y="3"/>
                    </a:moveTo>
                    <a:cubicBezTo>
                      <a:pt x="34" y="0"/>
                      <a:pt x="38" y="26"/>
                      <a:pt x="15" y="29"/>
                    </a:cubicBezTo>
                    <a:cubicBezTo>
                      <a:pt x="4" y="23"/>
                      <a:pt x="0" y="9"/>
                      <a:pt x="12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1" name="Freeform 7">
                <a:extLst>
                  <a:ext uri="{FF2B5EF4-FFF2-40B4-BE49-F238E27FC236}">
                    <a16:creationId xmlns:a16="http://schemas.microsoft.com/office/drawing/2014/main" id="{48207F15-77EC-4A91-A365-6895A9C6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3335" y="2478886"/>
                <a:ext cx="138242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2" name="Freeform 8">
                <a:extLst>
                  <a:ext uri="{FF2B5EF4-FFF2-40B4-BE49-F238E27FC236}">
                    <a16:creationId xmlns:a16="http://schemas.microsoft.com/office/drawing/2014/main" id="{A96D38DB-9495-4DBE-BDB7-EB1595D381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1783" y="4810310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3" name="Freeform 9">
                <a:extLst>
                  <a:ext uri="{FF2B5EF4-FFF2-40B4-BE49-F238E27FC236}">
                    <a16:creationId xmlns:a16="http://schemas.microsoft.com/office/drawing/2014/main" id="{29B258E2-CEDB-45A9-B556-32AC71C4F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9921" y="4529838"/>
                <a:ext cx="121406" cy="88130"/>
              </a:xfrm>
              <a:custGeom>
                <a:avLst/>
                <a:gdLst>
                  <a:gd name="T0" fmla="*/ 18 w 37"/>
                  <a:gd name="T1" fmla="*/ 4 h 29"/>
                  <a:gd name="T2" fmla="*/ 22 w 37"/>
                  <a:gd name="T3" fmla="*/ 29 h 29"/>
                  <a:gd name="T4" fmla="*/ 18 w 37"/>
                  <a:gd name="T5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9">
                    <a:moveTo>
                      <a:pt x="18" y="4"/>
                    </a:moveTo>
                    <a:cubicBezTo>
                      <a:pt x="35" y="0"/>
                      <a:pt x="37" y="28"/>
                      <a:pt x="22" y="29"/>
                    </a:cubicBezTo>
                    <a:cubicBezTo>
                      <a:pt x="7" y="28"/>
                      <a:pt x="0" y="14"/>
                      <a:pt x="18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4" name="Freeform 11">
                <a:extLst>
                  <a:ext uri="{FF2B5EF4-FFF2-40B4-BE49-F238E27FC236}">
                    <a16:creationId xmlns:a16="http://schemas.microsoft.com/office/drawing/2014/main" id="{2D586C45-5DFF-41ED-AEB9-8F3858E4EC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0282" y="4268606"/>
                <a:ext cx="143559" cy="102819"/>
              </a:xfrm>
              <a:custGeom>
                <a:avLst/>
                <a:gdLst>
                  <a:gd name="T0" fmla="*/ 31 w 44"/>
                  <a:gd name="T1" fmla="*/ 1 h 34"/>
                  <a:gd name="T2" fmla="*/ 42 w 44"/>
                  <a:gd name="T3" fmla="*/ 19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5" name="Freeform 12">
                <a:extLst>
                  <a:ext uri="{FF2B5EF4-FFF2-40B4-BE49-F238E27FC236}">
                    <a16:creationId xmlns:a16="http://schemas.microsoft.com/office/drawing/2014/main" id="{C9B4633B-7A14-4DFF-9B10-E15DE426C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2058" y="3766125"/>
                <a:ext cx="134697" cy="81603"/>
              </a:xfrm>
              <a:custGeom>
                <a:avLst/>
                <a:gdLst>
                  <a:gd name="T0" fmla="*/ 22 w 41"/>
                  <a:gd name="T1" fmla="*/ 0 h 27"/>
                  <a:gd name="T2" fmla="*/ 8 w 41"/>
                  <a:gd name="T3" fmla="*/ 20 h 27"/>
                  <a:gd name="T4" fmla="*/ 22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22" y="0"/>
                    </a:moveTo>
                    <a:cubicBezTo>
                      <a:pt x="41" y="12"/>
                      <a:pt x="24" y="27"/>
                      <a:pt x="8" y="20"/>
                    </a:cubicBezTo>
                    <a:cubicBezTo>
                      <a:pt x="0" y="7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6" name="Freeform 13">
                <a:extLst>
                  <a:ext uri="{FF2B5EF4-FFF2-40B4-BE49-F238E27FC236}">
                    <a16:creationId xmlns:a16="http://schemas.microsoft.com/office/drawing/2014/main" id="{587B182B-8E16-43A1-A782-893619FC2C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6523" y="3170095"/>
                <a:ext cx="124951" cy="69362"/>
              </a:xfrm>
              <a:custGeom>
                <a:avLst/>
                <a:gdLst>
                  <a:gd name="T0" fmla="*/ 26 w 38"/>
                  <a:gd name="T1" fmla="*/ 0 h 23"/>
                  <a:gd name="T2" fmla="*/ 25 w 38"/>
                  <a:gd name="T3" fmla="*/ 23 h 23"/>
                  <a:gd name="T4" fmla="*/ 2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6" y="0"/>
                    </a:moveTo>
                    <a:cubicBezTo>
                      <a:pt x="38" y="0"/>
                      <a:pt x="37" y="20"/>
                      <a:pt x="25" y="23"/>
                    </a:cubicBezTo>
                    <a:cubicBezTo>
                      <a:pt x="0" y="23"/>
                      <a:pt x="5" y="1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7" name="Freeform 14">
                <a:extLst>
                  <a:ext uri="{FF2B5EF4-FFF2-40B4-BE49-F238E27FC236}">
                    <a16:creationId xmlns:a16="http://schemas.microsoft.com/office/drawing/2014/main" id="{34A0BA23-5B00-44AE-AB93-135184C1A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7163" y="3410025"/>
                <a:ext cx="134697" cy="84866"/>
              </a:xfrm>
              <a:custGeom>
                <a:avLst/>
                <a:gdLst>
                  <a:gd name="T0" fmla="*/ 26 w 41"/>
                  <a:gd name="T1" fmla="*/ 1 h 28"/>
                  <a:gd name="T2" fmla="*/ 39 w 41"/>
                  <a:gd name="T3" fmla="*/ 20 h 28"/>
                  <a:gd name="T4" fmla="*/ 26 w 41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6" y="1"/>
                    </a:moveTo>
                    <a:cubicBezTo>
                      <a:pt x="34" y="0"/>
                      <a:pt x="41" y="12"/>
                      <a:pt x="39" y="20"/>
                    </a:cubicBezTo>
                    <a:cubicBezTo>
                      <a:pt x="17" y="28"/>
                      <a:pt x="0" y="12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8" name="Freeform 16">
                <a:extLst>
                  <a:ext uri="{FF2B5EF4-FFF2-40B4-BE49-F238E27FC236}">
                    <a16:creationId xmlns:a16="http://schemas.microsoft.com/office/drawing/2014/main" id="{1A1CF6B8-FC28-43CA-8304-83BA2847C1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00898" y="4009157"/>
                <a:ext cx="143559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5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5"/>
                    </a:cubicBezTo>
                    <a:cubicBezTo>
                      <a:pt x="29" y="32"/>
                      <a:pt x="0" y="6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9" name="Freeform 17">
                <a:extLst>
                  <a:ext uri="{FF2B5EF4-FFF2-40B4-BE49-F238E27FC236}">
                    <a16:creationId xmlns:a16="http://schemas.microsoft.com/office/drawing/2014/main" id="{C79EB67D-4664-48CC-8DFA-137F563702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35877" y="5421845"/>
                <a:ext cx="94821" cy="69362"/>
              </a:xfrm>
              <a:custGeom>
                <a:avLst/>
                <a:gdLst>
                  <a:gd name="T0" fmla="*/ 13 w 29"/>
                  <a:gd name="T1" fmla="*/ 0 h 23"/>
                  <a:gd name="T2" fmla="*/ 13 w 29"/>
                  <a:gd name="T3" fmla="*/ 23 h 23"/>
                  <a:gd name="T4" fmla="*/ 13 w 2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23">
                    <a:moveTo>
                      <a:pt x="13" y="0"/>
                    </a:moveTo>
                    <a:cubicBezTo>
                      <a:pt x="27" y="0"/>
                      <a:pt x="29" y="22"/>
                      <a:pt x="13" y="23"/>
                    </a:cubicBezTo>
                    <a:cubicBezTo>
                      <a:pt x="2" y="22"/>
                      <a:pt x="0" y="2"/>
                      <a:pt x="1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0" name="Freeform 21">
                <a:extLst>
                  <a:ext uri="{FF2B5EF4-FFF2-40B4-BE49-F238E27FC236}">
                    <a16:creationId xmlns:a16="http://schemas.microsoft.com/office/drawing/2014/main" id="{23820013-B618-4C4F-B57E-58DAA282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83868" y="5732999"/>
                <a:ext cx="140901" cy="102819"/>
              </a:xfrm>
              <a:custGeom>
                <a:avLst/>
                <a:gdLst>
                  <a:gd name="T0" fmla="*/ 24 w 43"/>
                  <a:gd name="T1" fmla="*/ 0 h 34"/>
                  <a:gd name="T2" fmla="*/ 14 w 43"/>
                  <a:gd name="T3" fmla="*/ 23 h 34"/>
                  <a:gd name="T4" fmla="*/ 24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4" y="0"/>
                    </a:moveTo>
                    <a:cubicBezTo>
                      <a:pt x="43" y="3"/>
                      <a:pt x="28" y="34"/>
                      <a:pt x="14" y="23"/>
                    </a:cubicBezTo>
                    <a:cubicBezTo>
                      <a:pt x="0" y="28"/>
                      <a:pt x="4" y="5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1" name="Freeform 25">
                <a:extLst>
                  <a:ext uri="{FF2B5EF4-FFF2-40B4-BE49-F238E27FC236}">
                    <a16:creationId xmlns:a16="http://schemas.microsoft.com/office/drawing/2014/main" id="{E350A463-C2A4-4D68-9E71-B512B0D19D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529" y="6498261"/>
                <a:ext cx="134697" cy="93843"/>
              </a:xfrm>
              <a:custGeom>
                <a:avLst/>
                <a:gdLst>
                  <a:gd name="T0" fmla="*/ 23 w 41"/>
                  <a:gd name="T1" fmla="*/ 0 h 31"/>
                  <a:gd name="T2" fmla="*/ 17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1"/>
                      <a:pt x="41" y="31"/>
                      <a:pt x="17" y="25"/>
                    </a:cubicBezTo>
                    <a:cubicBezTo>
                      <a:pt x="0" y="7"/>
                      <a:pt x="1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2" name="Freeform 29">
                <a:extLst>
                  <a:ext uri="{FF2B5EF4-FFF2-40B4-BE49-F238E27FC236}">
                    <a16:creationId xmlns:a16="http://schemas.microsoft.com/office/drawing/2014/main" id="{BC57309A-FF5D-478A-88A0-A4BE3C684C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751" y="5971706"/>
                <a:ext cx="118747" cy="120771"/>
              </a:xfrm>
              <a:custGeom>
                <a:avLst/>
                <a:gdLst>
                  <a:gd name="T0" fmla="*/ 16 w 36"/>
                  <a:gd name="T1" fmla="*/ 4 h 40"/>
                  <a:gd name="T2" fmla="*/ 34 w 36"/>
                  <a:gd name="T3" fmla="*/ 15 h 40"/>
                  <a:gd name="T4" fmla="*/ 16 w 36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0">
                    <a:moveTo>
                      <a:pt x="16" y="4"/>
                    </a:moveTo>
                    <a:cubicBezTo>
                      <a:pt x="36" y="5"/>
                      <a:pt x="33" y="0"/>
                      <a:pt x="34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" name="Freeform 31">
                <a:extLst>
                  <a:ext uri="{FF2B5EF4-FFF2-40B4-BE49-F238E27FC236}">
                    <a16:creationId xmlns:a16="http://schemas.microsoft.com/office/drawing/2014/main" id="{9F22C4B5-8A6E-47CB-B4D6-98B0D4BB1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3452" y="6281124"/>
                <a:ext cx="131153" cy="72626"/>
              </a:xfrm>
              <a:custGeom>
                <a:avLst/>
                <a:gdLst>
                  <a:gd name="T0" fmla="*/ 24 w 40"/>
                  <a:gd name="T1" fmla="*/ 0 h 24"/>
                  <a:gd name="T2" fmla="*/ 25 w 40"/>
                  <a:gd name="T3" fmla="*/ 24 h 24"/>
                  <a:gd name="T4" fmla="*/ 24 w 40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4">
                    <a:moveTo>
                      <a:pt x="24" y="0"/>
                    </a:moveTo>
                    <a:cubicBezTo>
                      <a:pt x="40" y="0"/>
                      <a:pt x="38" y="20"/>
                      <a:pt x="25" y="24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4" name="Freeform 32">
                <a:extLst>
                  <a:ext uri="{FF2B5EF4-FFF2-40B4-BE49-F238E27FC236}">
                    <a16:creationId xmlns:a16="http://schemas.microsoft.com/office/drawing/2014/main" id="{7E92F052-D723-495D-868C-296410F5F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4632" y="3296179"/>
                <a:ext cx="144445" cy="106083"/>
              </a:xfrm>
              <a:custGeom>
                <a:avLst/>
                <a:gdLst>
                  <a:gd name="T0" fmla="*/ 28 w 44"/>
                  <a:gd name="T1" fmla="*/ 0 h 35"/>
                  <a:gd name="T2" fmla="*/ 42 w 44"/>
                  <a:gd name="T3" fmla="*/ 21 h 35"/>
                  <a:gd name="T4" fmla="*/ 28 w 44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5">
                    <a:moveTo>
                      <a:pt x="28" y="0"/>
                    </a:moveTo>
                    <a:cubicBezTo>
                      <a:pt x="36" y="1"/>
                      <a:pt x="44" y="12"/>
                      <a:pt x="42" y="21"/>
                    </a:cubicBezTo>
                    <a:cubicBezTo>
                      <a:pt x="23" y="35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5" name="Freeform 33">
                <a:extLst>
                  <a:ext uri="{FF2B5EF4-FFF2-40B4-BE49-F238E27FC236}">
                    <a16:creationId xmlns:a16="http://schemas.microsoft.com/office/drawing/2014/main" id="{5C008CF1-8C78-4239-B052-0B5041EDC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545" y="4387490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6" name="Freeform 34">
                <a:extLst>
                  <a:ext uri="{FF2B5EF4-FFF2-40B4-BE49-F238E27FC236}">
                    <a16:creationId xmlns:a16="http://schemas.microsoft.com/office/drawing/2014/main" id="{539E6F42-09A7-4472-942C-C54A5D7C65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8475" y="5384813"/>
                <a:ext cx="134697" cy="84051"/>
              </a:xfrm>
              <a:custGeom>
                <a:avLst/>
                <a:gdLst>
                  <a:gd name="T0" fmla="*/ 22 w 41"/>
                  <a:gd name="T1" fmla="*/ 0 h 28"/>
                  <a:gd name="T2" fmla="*/ 8 w 41"/>
                  <a:gd name="T3" fmla="*/ 21 h 28"/>
                  <a:gd name="T4" fmla="*/ 22 w 41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2" y="0"/>
                    </a:moveTo>
                    <a:cubicBezTo>
                      <a:pt x="41" y="13"/>
                      <a:pt x="24" y="28"/>
                      <a:pt x="8" y="21"/>
                    </a:cubicBezTo>
                    <a:cubicBezTo>
                      <a:pt x="0" y="8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7" name="Freeform 35">
                <a:extLst>
                  <a:ext uri="{FF2B5EF4-FFF2-40B4-BE49-F238E27FC236}">
                    <a16:creationId xmlns:a16="http://schemas.microsoft.com/office/drawing/2014/main" id="{6C96C72D-9D17-4980-A553-E066155613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127" y="4595717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8" name="Freeform 36">
                <a:extLst>
                  <a:ext uri="{FF2B5EF4-FFF2-40B4-BE49-F238E27FC236}">
                    <a16:creationId xmlns:a16="http://schemas.microsoft.com/office/drawing/2014/main" id="{45D9847C-95CC-437A-95AF-49C1825718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046702"/>
                <a:ext cx="144445" cy="102819"/>
              </a:xfrm>
              <a:custGeom>
                <a:avLst/>
                <a:gdLst>
                  <a:gd name="T0" fmla="*/ 31 w 44"/>
                  <a:gd name="T1" fmla="*/ 1 h 34"/>
                  <a:gd name="T2" fmla="*/ 25 w 44"/>
                  <a:gd name="T3" fmla="*/ 22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44" y="3"/>
                      <a:pt x="38" y="34"/>
                      <a:pt x="25" y="22"/>
                    </a:cubicBezTo>
                    <a:cubicBezTo>
                      <a:pt x="0" y="28"/>
                      <a:pt x="14" y="0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9" name="Freeform 37">
                <a:extLst>
                  <a:ext uri="{FF2B5EF4-FFF2-40B4-BE49-F238E27FC236}">
                    <a16:creationId xmlns:a16="http://schemas.microsoft.com/office/drawing/2014/main" id="{B9D8076A-CA26-41D6-AB76-ED1B86A8DD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8030" y="3060239"/>
                <a:ext cx="115202" cy="121588"/>
              </a:xfrm>
              <a:custGeom>
                <a:avLst/>
                <a:gdLst>
                  <a:gd name="T0" fmla="*/ 16 w 35"/>
                  <a:gd name="T1" fmla="*/ 4 h 40"/>
                  <a:gd name="T2" fmla="*/ 33 w 35"/>
                  <a:gd name="T3" fmla="*/ 15 h 40"/>
                  <a:gd name="T4" fmla="*/ 16 w 35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0">
                    <a:moveTo>
                      <a:pt x="16" y="4"/>
                    </a:moveTo>
                    <a:cubicBezTo>
                      <a:pt x="35" y="4"/>
                      <a:pt x="32" y="0"/>
                      <a:pt x="33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0" name="Freeform 38">
                <a:extLst>
                  <a:ext uri="{FF2B5EF4-FFF2-40B4-BE49-F238E27FC236}">
                    <a16:creationId xmlns:a16="http://schemas.microsoft.com/office/drawing/2014/main" id="{ACBF348E-212A-4EE2-A9C8-C65E1678CC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699" y="4900335"/>
                <a:ext cx="127608" cy="69362"/>
              </a:xfrm>
              <a:custGeom>
                <a:avLst/>
                <a:gdLst>
                  <a:gd name="T0" fmla="*/ 26 w 39"/>
                  <a:gd name="T1" fmla="*/ 0 h 23"/>
                  <a:gd name="T2" fmla="*/ 26 w 39"/>
                  <a:gd name="T3" fmla="*/ 23 h 23"/>
                  <a:gd name="T4" fmla="*/ 2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26" y="0"/>
                    </a:moveTo>
                    <a:cubicBezTo>
                      <a:pt x="39" y="1"/>
                      <a:pt x="38" y="21"/>
                      <a:pt x="26" y="23"/>
                    </a:cubicBezTo>
                    <a:cubicBezTo>
                      <a:pt x="0" y="23"/>
                      <a:pt x="5" y="2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1" name="Freeform 39">
                <a:extLst>
                  <a:ext uri="{FF2B5EF4-FFF2-40B4-BE49-F238E27FC236}">
                    <a16:creationId xmlns:a16="http://schemas.microsoft.com/office/drawing/2014/main" id="{ADB6AE21-92E4-42D6-BC49-E087976C88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7807" y="5141456"/>
                <a:ext cx="131153" cy="81603"/>
              </a:xfrm>
              <a:custGeom>
                <a:avLst/>
                <a:gdLst>
                  <a:gd name="T0" fmla="*/ 25 w 40"/>
                  <a:gd name="T1" fmla="*/ 0 h 27"/>
                  <a:gd name="T2" fmla="*/ 38 w 40"/>
                  <a:gd name="T3" fmla="*/ 20 h 27"/>
                  <a:gd name="T4" fmla="*/ 25 w 40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7">
                    <a:moveTo>
                      <a:pt x="25" y="0"/>
                    </a:moveTo>
                    <a:cubicBezTo>
                      <a:pt x="34" y="0"/>
                      <a:pt x="40" y="11"/>
                      <a:pt x="38" y="20"/>
                    </a:cubicBezTo>
                    <a:cubicBezTo>
                      <a:pt x="17" y="27"/>
                      <a:pt x="0" y="12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2" name="Freeform 40">
                <a:extLst>
                  <a:ext uri="{FF2B5EF4-FFF2-40B4-BE49-F238E27FC236}">
                    <a16:creationId xmlns:a16="http://schemas.microsoft.com/office/drawing/2014/main" id="{2A48A234-019E-40CA-95FC-390D168D7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2771" y="2598157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7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9"/>
                      <a:pt x="28" y="27"/>
                      <a:pt x="7" y="20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3" name="Freeform 41">
                <a:extLst>
                  <a:ext uri="{FF2B5EF4-FFF2-40B4-BE49-F238E27FC236}">
                    <a16:creationId xmlns:a16="http://schemas.microsoft.com/office/drawing/2014/main" id="{0F5FEA51-6853-4BF4-8461-79FD3DDA7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278710"/>
                <a:ext cx="144445" cy="78339"/>
              </a:xfrm>
              <a:custGeom>
                <a:avLst/>
                <a:gdLst>
                  <a:gd name="T0" fmla="*/ 29 w 44"/>
                  <a:gd name="T1" fmla="*/ 0 h 26"/>
                  <a:gd name="T2" fmla="*/ 26 w 44"/>
                  <a:gd name="T3" fmla="*/ 26 h 26"/>
                  <a:gd name="T4" fmla="*/ 29 w 44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6">
                    <a:moveTo>
                      <a:pt x="29" y="0"/>
                    </a:moveTo>
                    <a:cubicBezTo>
                      <a:pt x="44" y="3"/>
                      <a:pt x="40" y="22"/>
                      <a:pt x="26" y="26"/>
                    </a:cubicBezTo>
                    <a:cubicBezTo>
                      <a:pt x="0" y="25"/>
                      <a:pt x="11" y="6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4" name="Freeform 42">
                <a:extLst>
                  <a:ext uri="{FF2B5EF4-FFF2-40B4-BE49-F238E27FC236}">
                    <a16:creationId xmlns:a16="http://schemas.microsoft.com/office/drawing/2014/main" id="{CE655D11-293F-4305-BCA0-196F3D0494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4432" y="5596726"/>
                <a:ext cx="144445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6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6"/>
                    </a:cubicBezTo>
                    <a:cubicBezTo>
                      <a:pt x="29" y="32"/>
                      <a:pt x="0" y="7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5" name="Freeform 44">
                <a:extLst>
                  <a:ext uri="{FF2B5EF4-FFF2-40B4-BE49-F238E27FC236}">
                    <a16:creationId xmlns:a16="http://schemas.microsoft.com/office/drawing/2014/main" id="{416E183A-0D9C-4821-BD62-9CA648E963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8222" y="4080854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6" name="Freeform 45">
                <a:extLst>
                  <a:ext uri="{FF2B5EF4-FFF2-40B4-BE49-F238E27FC236}">
                    <a16:creationId xmlns:a16="http://schemas.microsoft.com/office/drawing/2014/main" id="{1FA51AD8-7B74-41CF-9A6D-33643002F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6071" y="5836680"/>
                <a:ext cx="144445" cy="102819"/>
              </a:xfrm>
              <a:custGeom>
                <a:avLst/>
                <a:gdLst>
                  <a:gd name="T0" fmla="*/ 31 w 44"/>
                  <a:gd name="T1" fmla="*/ 0 h 34"/>
                  <a:gd name="T2" fmla="*/ 42 w 44"/>
                  <a:gd name="T3" fmla="*/ 19 h 34"/>
                  <a:gd name="T4" fmla="*/ 31 w 44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0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7" name="Freeform 46">
                <a:extLst>
                  <a:ext uri="{FF2B5EF4-FFF2-40B4-BE49-F238E27FC236}">
                    <a16:creationId xmlns:a16="http://schemas.microsoft.com/office/drawing/2014/main" id="{C297914E-981E-4D31-9A89-6A68EA2B4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130" y="2830776"/>
                <a:ext cx="121406" cy="81603"/>
              </a:xfrm>
              <a:custGeom>
                <a:avLst/>
                <a:gdLst>
                  <a:gd name="T0" fmla="*/ 19 w 37"/>
                  <a:gd name="T1" fmla="*/ 1 h 27"/>
                  <a:gd name="T2" fmla="*/ 21 w 37"/>
                  <a:gd name="T3" fmla="*/ 27 h 27"/>
                  <a:gd name="T4" fmla="*/ 19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19" y="1"/>
                    </a:moveTo>
                    <a:cubicBezTo>
                      <a:pt x="31" y="2"/>
                      <a:pt x="37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8" name="Freeform 47">
                <a:extLst>
                  <a:ext uri="{FF2B5EF4-FFF2-40B4-BE49-F238E27FC236}">
                    <a16:creationId xmlns:a16="http://schemas.microsoft.com/office/drawing/2014/main" id="{C8FE7D07-2ACA-4830-BB98-FE568A1A4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3275" y="3849727"/>
                <a:ext cx="147990" cy="78339"/>
              </a:xfrm>
              <a:custGeom>
                <a:avLst/>
                <a:gdLst>
                  <a:gd name="T0" fmla="*/ 22 w 45"/>
                  <a:gd name="T1" fmla="*/ 0 h 26"/>
                  <a:gd name="T2" fmla="*/ 28 w 45"/>
                  <a:gd name="T3" fmla="*/ 26 h 26"/>
                  <a:gd name="T4" fmla="*/ 22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2" y="0"/>
                    </a:moveTo>
                    <a:cubicBezTo>
                      <a:pt x="32" y="2"/>
                      <a:pt x="45" y="22"/>
                      <a:pt x="28" y="26"/>
                    </a:cubicBezTo>
                    <a:cubicBezTo>
                      <a:pt x="10" y="24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9" name="Freeform 48">
                <a:extLst>
                  <a:ext uri="{FF2B5EF4-FFF2-40B4-BE49-F238E27FC236}">
                    <a16:creationId xmlns:a16="http://schemas.microsoft.com/office/drawing/2014/main" id="{D8C678D8-D159-48FE-BD0C-2C4A937ACB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8532" y="3616257"/>
                <a:ext cx="133812" cy="79154"/>
              </a:xfrm>
              <a:custGeom>
                <a:avLst/>
                <a:gdLst>
                  <a:gd name="T0" fmla="*/ 19 w 41"/>
                  <a:gd name="T1" fmla="*/ 0 h 26"/>
                  <a:gd name="T2" fmla="*/ 7 w 41"/>
                  <a:gd name="T3" fmla="*/ 19 h 26"/>
                  <a:gd name="T4" fmla="*/ 19 w 41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6">
                    <a:moveTo>
                      <a:pt x="19" y="0"/>
                    </a:moveTo>
                    <a:cubicBezTo>
                      <a:pt x="41" y="9"/>
                      <a:pt x="28" y="26"/>
                      <a:pt x="7" y="19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0" name="Freeform 49">
                <a:extLst>
                  <a:ext uri="{FF2B5EF4-FFF2-40B4-BE49-F238E27FC236}">
                    <a16:creationId xmlns:a16="http://schemas.microsoft.com/office/drawing/2014/main" id="{29574B54-7600-4D46-BCE4-333BD9C7FF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7146" y="6507925"/>
                <a:ext cx="127608" cy="81603"/>
              </a:xfrm>
              <a:custGeom>
                <a:avLst/>
                <a:gdLst>
                  <a:gd name="T0" fmla="*/ 21 w 39"/>
                  <a:gd name="T1" fmla="*/ 2 h 27"/>
                  <a:gd name="T2" fmla="*/ 26 w 39"/>
                  <a:gd name="T3" fmla="*/ 24 h 27"/>
                  <a:gd name="T4" fmla="*/ 21 w 39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7">
                    <a:moveTo>
                      <a:pt x="21" y="2"/>
                    </a:moveTo>
                    <a:cubicBezTo>
                      <a:pt x="36" y="0"/>
                      <a:pt x="39" y="17"/>
                      <a:pt x="26" y="24"/>
                    </a:cubicBezTo>
                    <a:cubicBezTo>
                      <a:pt x="8" y="27"/>
                      <a:pt x="0" y="9"/>
                      <a:pt x="21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1" name="Freeform 62">
                <a:extLst>
                  <a:ext uri="{FF2B5EF4-FFF2-40B4-BE49-F238E27FC236}">
                    <a16:creationId xmlns:a16="http://schemas.microsoft.com/office/drawing/2014/main" id="{71DFCCAC-BC4E-438E-847C-23F9ED6D86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08964" y="2950571"/>
                <a:ext cx="150648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4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2" name="Freeform 63">
                <a:extLst>
                  <a:ext uri="{FF2B5EF4-FFF2-40B4-BE49-F238E27FC236}">
                    <a16:creationId xmlns:a16="http://schemas.microsoft.com/office/drawing/2014/main" id="{04BC880B-F0A1-4F59-9595-F9757CEA3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0322" y="4089184"/>
                <a:ext cx="121406" cy="124036"/>
              </a:xfrm>
              <a:custGeom>
                <a:avLst/>
                <a:gdLst>
                  <a:gd name="T0" fmla="*/ 24 w 37"/>
                  <a:gd name="T1" fmla="*/ 4 h 41"/>
                  <a:gd name="T2" fmla="*/ 29 w 37"/>
                  <a:gd name="T3" fmla="*/ 26 h 41"/>
                  <a:gd name="T4" fmla="*/ 24 w 37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41">
                    <a:moveTo>
                      <a:pt x="24" y="4"/>
                    </a:moveTo>
                    <a:cubicBezTo>
                      <a:pt x="37" y="1"/>
                      <a:pt x="28" y="18"/>
                      <a:pt x="29" y="26"/>
                    </a:cubicBezTo>
                    <a:cubicBezTo>
                      <a:pt x="8" y="41"/>
                      <a:pt x="0" y="0"/>
                      <a:pt x="24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3" name="Freeform 64">
                <a:extLst>
                  <a:ext uri="{FF2B5EF4-FFF2-40B4-BE49-F238E27FC236}">
                    <a16:creationId xmlns:a16="http://schemas.microsoft.com/office/drawing/2014/main" id="{BDA2CAA7-50D4-45D1-9987-B04B1B2C9E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273" y="2682263"/>
                <a:ext cx="137356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4" name="Freeform 65">
                <a:extLst>
                  <a:ext uri="{FF2B5EF4-FFF2-40B4-BE49-F238E27FC236}">
                    <a16:creationId xmlns:a16="http://schemas.microsoft.com/office/drawing/2014/main" id="{0205D403-CB96-4598-840E-C69BE0F856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904" y="3826278"/>
                <a:ext cx="121406" cy="79154"/>
              </a:xfrm>
              <a:custGeom>
                <a:avLst/>
                <a:gdLst>
                  <a:gd name="T0" fmla="*/ 19 w 37"/>
                  <a:gd name="T1" fmla="*/ 0 h 26"/>
                  <a:gd name="T2" fmla="*/ 22 w 37"/>
                  <a:gd name="T3" fmla="*/ 26 h 26"/>
                  <a:gd name="T4" fmla="*/ 19 w 37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6">
                    <a:moveTo>
                      <a:pt x="19" y="0"/>
                    </a:moveTo>
                    <a:cubicBezTo>
                      <a:pt x="31" y="1"/>
                      <a:pt x="37" y="23"/>
                      <a:pt x="22" y="26"/>
                    </a:cubicBezTo>
                    <a:cubicBezTo>
                      <a:pt x="2" y="26"/>
                      <a:pt x="0" y="0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5" name="Freeform 66">
                <a:extLst>
                  <a:ext uri="{FF2B5EF4-FFF2-40B4-BE49-F238E27FC236}">
                    <a16:creationId xmlns:a16="http://schemas.microsoft.com/office/drawing/2014/main" id="{C87A8393-9E4F-46F4-8329-B4BA56FA00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86" y="5372714"/>
                <a:ext cx="131153" cy="111796"/>
              </a:xfrm>
              <a:custGeom>
                <a:avLst/>
                <a:gdLst>
                  <a:gd name="T0" fmla="*/ 22 w 40"/>
                  <a:gd name="T1" fmla="*/ 1 h 37"/>
                  <a:gd name="T2" fmla="*/ 40 w 40"/>
                  <a:gd name="T3" fmla="*/ 18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36" y="0"/>
                      <a:pt x="40" y="8"/>
                      <a:pt x="40" y="18"/>
                    </a:cubicBezTo>
                    <a:cubicBezTo>
                      <a:pt x="27" y="37"/>
                      <a:pt x="0" y="14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6" name="Freeform 67">
                <a:extLst>
                  <a:ext uri="{FF2B5EF4-FFF2-40B4-BE49-F238E27FC236}">
                    <a16:creationId xmlns:a16="http://schemas.microsoft.com/office/drawing/2014/main" id="{88BE4EC1-3B86-40F5-93A2-50EB4D167E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56866" y="4588736"/>
                <a:ext cx="157737" cy="118324"/>
              </a:xfrm>
              <a:custGeom>
                <a:avLst/>
                <a:gdLst>
                  <a:gd name="T0" fmla="*/ 28 w 48"/>
                  <a:gd name="T1" fmla="*/ 1 h 39"/>
                  <a:gd name="T2" fmla="*/ 46 w 48"/>
                  <a:gd name="T3" fmla="*/ 11 h 39"/>
                  <a:gd name="T4" fmla="*/ 28 w 48"/>
                  <a:gd name="T5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9">
                    <a:moveTo>
                      <a:pt x="28" y="1"/>
                    </a:moveTo>
                    <a:cubicBezTo>
                      <a:pt x="39" y="0"/>
                      <a:pt x="43" y="5"/>
                      <a:pt x="46" y="11"/>
                    </a:cubicBezTo>
                    <a:cubicBezTo>
                      <a:pt x="48" y="39"/>
                      <a:pt x="0" y="17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7" name="Freeform 68">
                <a:extLst>
                  <a:ext uri="{FF2B5EF4-FFF2-40B4-BE49-F238E27FC236}">
                    <a16:creationId xmlns:a16="http://schemas.microsoft.com/office/drawing/2014/main" id="{DAB31707-2BF8-45D1-A32F-9F5C0E30A4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4254" y="3245996"/>
                <a:ext cx="115202" cy="124036"/>
              </a:xfrm>
              <a:custGeom>
                <a:avLst/>
                <a:gdLst>
                  <a:gd name="T0" fmla="*/ 16 w 35"/>
                  <a:gd name="T1" fmla="*/ 4 h 41"/>
                  <a:gd name="T2" fmla="*/ 33 w 35"/>
                  <a:gd name="T3" fmla="*/ 15 h 41"/>
                  <a:gd name="T4" fmla="*/ 16 w 35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1">
                    <a:moveTo>
                      <a:pt x="16" y="4"/>
                    </a:moveTo>
                    <a:cubicBezTo>
                      <a:pt x="35" y="5"/>
                      <a:pt x="32" y="0"/>
                      <a:pt x="33" y="15"/>
                    </a:cubicBezTo>
                    <a:cubicBezTo>
                      <a:pt x="34" y="41"/>
                      <a:pt x="0" y="23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8" name="Freeform 69">
                <a:extLst>
                  <a:ext uri="{FF2B5EF4-FFF2-40B4-BE49-F238E27FC236}">
                    <a16:creationId xmlns:a16="http://schemas.microsoft.com/office/drawing/2014/main" id="{9C8FA174-E0E4-49F2-A960-0BE48D3019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63511" y="5654959"/>
                <a:ext cx="144445" cy="111796"/>
              </a:xfrm>
              <a:custGeom>
                <a:avLst/>
                <a:gdLst>
                  <a:gd name="T0" fmla="*/ 29 w 44"/>
                  <a:gd name="T1" fmla="*/ 0 h 37"/>
                  <a:gd name="T2" fmla="*/ 42 w 44"/>
                  <a:gd name="T3" fmla="*/ 21 h 37"/>
                  <a:gd name="T4" fmla="*/ 29 w 44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7">
                    <a:moveTo>
                      <a:pt x="29" y="0"/>
                    </a:moveTo>
                    <a:cubicBezTo>
                      <a:pt x="36" y="2"/>
                      <a:pt x="44" y="12"/>
                      <a:pt x="42" y="21"/>
                    </a:cubicBezTo>
                    <a:cubicBezTo>
                      <a:pt x="25" y="37"/>
                      <a:pt x="0" y="7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9" name="Freeform 70">
                <a:extLst>
                  <a:ext uri="{FF2B5EF4-FFF2-40B4-BE49-F238E27FC236}">
                    <a16:creationId xmlns:a16="http://schemas.microsoft.com/office/drawing/2014/main" id="{9C475233-7BEF-47BB-8A48-185AF3BE7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27724" y="6246703"/>
                <a:ext cx="131153" cy="75890"/>
              </a:xfrm>
              <a:custGeom>
                <a:avLst/>
                <a:gdLst>
                  <a:gd name="T0" fmla="*/ 18 w 40"/>
                  <a:gd name="T1" fmla="*/ 0 h 25"/>
                  <a:gd name="T2" fmla="*/ 7 w 40"/>
                  <a:gd name="T3" fmla="*/ 21 h 25"/>
                  <a:gd name="T4" fmla="*/ 18 w 40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5">
                    <a:moveTo>
                      <a:pt x="18" y="0"/>
                    </a:moveTo>
                    <a:cubicBezTo>
                      <a:pt x="40" y="9"/>
                      <a:pt x="26" y="25"/>
                      <a:pt x="7" y="21"/>
                    </a:cubicBezTo>
                    <a:cubicBezTo>
                      <a:pt x="0" y="11"/>
                      <a:pt x="5" y="0"/>
                      <a:pt x="1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0" name="Freeform 71">
                <a:extLst>
                  <a:ext uri="{FF2B5EF4-FFF2-40B4-BE49-F238E27FC236}">
                    <a16:creationId xmlns:a16="http://schemas.microsoft.com/office/drawing/2014/main" id="{015728E8-62B6-4217-B383-43AA084AA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5054" y="5134309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6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39" y="3"/>
                      <a:pt x="40" y="30"/>
                      <a:pt x="16" y="26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1" name="Freeform 72">
                <a:extLst>
                  <a:ext uri="{FF2B5EF4-FFF2-40B4-BE49-F238E27FC236}">
                    <a16:creationId xmlns:a16="http://schemas.microsoft.com/office/drawing/2014/main" id="{77D689AF-C161-494D-A4B8-B746B0A7D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1791" y="4907450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7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40" y="1"/>
                      <a:pt x="40" y="30"/>
                      <a:pt x="17" y="26"/>
                    </a:cubicBezTo>
                    <a:cubicBezTo>
                      <a:pt x="0" y="7"/>
                      <a:pt x="15" y="5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2" name="Freeform 73">
                <a:extLst>
                  <a:ext uri="{FF2B5EF4-FFF2-40B4-BE49-F238E27FC236}">
                    <a16:creationId xmlns:a16="http://schemas.microsoft.com/office/drawing/2014/main" id="{9BD9C1D5-8CC9-4FD9-8775-C51FE208DB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64" y="4407815"/>
                <a:ext cx="121406" cy="84051"/>
              </a:xfrm>
              <a:custGeom>
                <a:avLst/>
                <a:gdLst>
                  <a:gd name="T0" fmla="*/ 13 w 37"/>
                  <a:gd name="T1" fmla="*/ 2 h 28"/>
                  <a:gd name="T2" fmla="*/ 29 w 37"/>
                  <a:gd name="T3" fmla="*/ 9 h 28"/>
                  <a:gd name="T4" fmla="*/ 14 w 37"/>
                  <a:gd name="T5" fmla="*/ 28 h 28"/>
                  <a:gd name="T6" fmla="*/ 13 w 37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8">
                    <a:moveTo>
                      <a:pt x="13" y="2"/>
                    </a:moveTo>
                    <a:cubicBezTo>
                      <a:pt x="23" y="0"/>
                      <a:pt x="25" y="4"/>
                      <a:pt x="29" y="9"/>
                    </a:cubicBezTo>
                    <a:cubicBezTo>
                      <a:pt x="37" y="19"/>
                      <a:pt x="25" y="25"/>
                      <a:pt x="14" y="28"/>
                    </a:cubicBezTo>
                    <a:cubicBezTo>
                      <a:pt x="4" y="21"/>
                      <a:pt x="0" y="7"/>
                      <a:pt x="13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3" name="Freeform 74">
                <a:extLst>
                  <a:ext uri="{FF2B5EF4-FFF2-40B4-BE49-F238E27FC236}">
                    <a16:creationId xmlns:a16="http://schemas.microsoft.com/office/drawing/2014/main" id="{BE04C179-888B-4E0C-AB31-0DAEEDF7F6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616" y="5988099"/>
                <a:ext cx="137356" cy="120771"/>
              </a:xfrm>
              <a:custGeom>
                <a:avLst/>
                <a:gdLst>
                  <a:gd name="T0" fmla="*/ 19 w 42"/>
                  <a:gd name="T1" fmla="*/ 0 h 40"/>
                  <a:gd name="T2" fmla="*/ 4 w 42"/>
                  <a:gd name="T3" fmla="*/ 19 h 40"/>
                  <a:gd name="T4" fmla="*/ 19 w 42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40">
                    <a:moveTo>
                      <a:pt x="19" y="0"/>
                    </a:moveTo>
                    <a:cubicBezTo>
                      <a:pt x="42" y="10"/>
                      <a:pt x="20" y="40"/>
                      <a:pt x="4" y="19"/>
                    </a:cubicBezTo>
                    <a:cubicBezTo>
                      <a:pt x="0" y="6"/>
                      <a:pt x="8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4" name="Freeform 75">
                <a:extLst>
                  <a:ext uri="{FF2B5EF4-FFF2-40B4-BE49-F238E27FC236}">
                    <a16:creationId xmlns:a16="http://schemas.microsoft.com/office/drawing/2014/main" id="{6B7C84F5-868D-4805-9F83-C8A345D3D5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625" y="2442495"/>
                <a:ext cx="128495" cy="78339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3"/>
                      <a:pt x="34" y="25"/>
                      <a:pt x="19" y="26"/>
                    </a:cubicBezTo>
                    <a:cubicBezTo>
                      <a:pt x="0" y="19"/>
                      <a:pt x="7" y="3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5" name="Freeform 77">
                <a:extLst>
                  <a:ext uri="{FF2B5EF4-FFF2-40B4-BE49-F238E27FC236}">
                    <a16:creationId xmlns:a16="http://schemas.microsoft.com/office/drawing/2014/main" id="{B86694F4-707C-4741-BA22-5E0CDF61FB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871" y="3606778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3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6" name="Freeform 85">
                <a:extLst>
                  <a:ext uri="{FF2B5EF4-FFF2-40B4-BE49-F238E27FC236}">
                    <a16:creationId xmlns:a16="http://schemas.microsoft.com/office/drawing/2014/main" id="{268A4DA4-E5A8-4031-8FB8-C1359830DC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31130" y="6434597"/>
                <a:ext cx="127608" cy="97107"/>
              </a:xfrm>
              <a:custGeom>
                <a:avLst/>
                <a:gdLst>
                  <a:gd name="T0" fmla="*/ 21 w 39"/>
                  <a:gd name="T1" fmla="*/ 0 h 32"/>
                  <a:gd name="T2" fmla="*/ 13 w 39"/>
                  <a:gd name="T3" fmla="*/ 20 h 32"/>
                  <a:gd name="T4" fmla="*/ 21 w 39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2">
                    <a:moveTo>
                      <a:pt x="21" y="0"/>
                    </a:moveTo>
                    <a:cubicBezTo>
                      <a:pt x="39" y="2"/>
                      <a:pt x="32" y="32"/>
                      <a:pt x="13" y="20"/>
                    </a:cubicBezTo>
                    <a:cubicBezTo>
                      <a:pt x="3" y="23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7" name="Freeform 87">
                <a:extLst>
                  <a:ext uri="{FF2B5EF4-FFF2-40B4-BE49-F238E27FC236}">
                    <a16:creationId xmlns:a16="http://schemas.microsoft.com/office/drawing/2014/main" id="{2CB62FF0-AEEA-45FC-9BD0-2D100F390C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18609" y="6657631"/>
                <a:ext cx="134697" cy="90579"/>
              </a:xfrm>
              <a:custGeom>
                <a:avLst/>
                <a:gdLst>
                  <a:gd name="T0" fmla="*/ 27 w 41"/>
                  <a:gd name="T1" fmla="*/ 0 h 30"/>
                  <a:gd name="T2" fmla="*/ 41 w 41"/>
                  <a:gd name="T3" fmla="*/ 19 h 30"/>
                  <a:gd name="T4" fmla="*/ 27 w 41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0">
                    <a:moveTo>
                      <a:pt x="27" y="0"/>
                    </a:moveTo>
                    <a:cubicBezTo>
                      <a:pt x="35" y="0"/>
                      <a:pt x="40" y="11"/>
                      <a:pt x="41" y="19"/>
                    </a:cubicBezTo>
                    <a:cubicBezTo>
                      <a:pt x="21" y="30"/>
                      <a:pt x="0" y="10"/>
                      <a:pt x="27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8" name="Freeform 88">
                <a:extLst>
                  <a:ext uri="{FF2B5EF4-FFF2-40B4-BE49-F238E27FC236}">
                    <a16:creationId xmlns:a16="http://schemas.microsoft.com/office/drawing/2014/main" id="{753DCB44-0E85-4770-A989-F1B86F200D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9170" y="5704047"/>
                <a:ext cx="6204" cy="6527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1"/>
                      <a:pt x="2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9" name="Freeform 91">
                <a:extLst>
                  <a:ext uri="{FF2B5EF4-FFF2-40B4-BE49-F238E27FC236}">
                    <a16:creationId xmlns:a16="http://schemas.microsoft.com/office/drawing/2014/main" id="{5DA00070-D353-48A9-AFBD-9305424EB7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8166" y="2764083"/>
                <a:ext cx="118747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0" y="1"/>
                      <a:pt x="36" y="24"/>
                      <a:pt x="21" y="27"/>
                    </a:cubicBezTo>
                    <a:cubicBezTo>
                      <a:pt x="1" y="26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0" name="Freeform 92">
                <a:extLst>
                  <a:ext uri="{FF2B5EF4-FFF2-40B4-BE49-F238E27FC236}">
                    <a16:creationId xmlns:a16="http://schemas.microsoft.com/office/drawing/2014/main" id="{FEF02EE7-A1CD-4F49-9BBC-4F845786B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7206" y="2420506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1" name="Freeform 93">
                <a:extLst>
                  <a:ext uri="{FF2B5EF4-FFF2-40B4-BE49-F238E27FC236}">
                    <a16:creationId xmlns:a16="http://schemas.microsoft.com/office/drawing/2014/main" id="{D94FF856-CBC2-4F9B-8C88-0A61402F9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8" y="3285274"/>
                <a:ext cx="127608" cy="79154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4"/>
                      <a:pt x="34" y="25"/>
                      <a:pt x="19" y="26"/>
                    </a:cubicBezTo>
                    <a:cubicBezTo>
                      <a:pt x="0" y="20"/>
                      <a:pt x="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2" name="Freeform 94">
                <a:extLst>
                  <a:ext uri="{FF2B5EF4-FFF2-40B4-BE49-F238E27FC236}">
                    <a16:creationId xmlns:a16="http://schemas.microsoft.com/office/drawing/2014/main" id="{AB7BC1C0-67DD-44B3-AEF8-3046B55C12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01814" y="5367453"/>
                <a:ext cx="138242" cy="102819"/>
              </a:xfrm>
              <a:custGeom>
                <a:avLst/>
                <a:gdLst>
                  <a:gd name="T0" fmla="*/ 29 w 42"/>
                  <a:gd name="T1" fmla="*/ 1 h 34"/>
                  <a:gd name="T2" fmla="*/ 40 w 42"/>
                  <a:gd name="T3" fmla="*/ 20 h 34"/>
                  <a:gd name="T4" fmla="*/ 29 w 42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4">
                    <a:moveTo>
                      <a:pt x="29" y="1"/>
                    </a:moveTo>
                    <a:cubicBezTo>
                      <a:pt x="38" y="0"/>
                      <a:pt x="42" y="12"/>
                      <a:pt x="40" y="20"/>
                    </a:cubicBezTo>
                    <a:cubicBezTo>
                      <a:pt x="22" y="34"/>
                      <a:pt x="0" y="9"/>
                      <a:pt x="2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3" name="Freeform 95">
                <a:extLst>
                  <a:ext uri="{FF2B5EF4-FFF2-40B4-BE49-F238E27FC236}">
                    <a16:creationId xmlns:a16="http://schemas.microsoft.com/office/drawing/2014/main" id="{79D1FD88-FD27-4B5E-9EC2-911808A058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0165" y="3055861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2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4" name="Freeform 96">
                <a:extLst>
                  <a:ext uri="{FF2B5EF4-FFF2-40B4-BE49-F238E27FC236}">
                    <a16:creationId xmlns:a16="http://schemas.microsoft.com/office/drawing/2014/main" id="{C7DE49B6-A789-40DB-B057-37DCE5E41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85551" y="3575426"/>
                <a:ext cx="147104" cy="108531"/>
              </a:xfrm>
              <a:custGeom>
                <a:avLst/>
                <a:gdLst>
                  <a:gd name="T0" fmla="*/ 28 w 45"/>
                  <a:gd name="T1" fmla="*/ 0 h 36"/>
                  <a:gd name="T2" fmla="*/ 41 w 45"/>
                  <a:gd name="T3" fmla="*/ 20 h 36"/>
                  <a:gd name="T4" fmla="*/ 28 w 45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36">
                    <a:moveTo>
                      <a:pt x="28" y="0"/>
                    </a:moveTo>
                    <a:cubicBezTo>
                      <a:pt x="32" y="0"/>
                      <a:pt x="45" y="13"/>
                      <a:pt x="41" y="20"/>
                    </a:cubicBezTo>
                    <a:cubicBezTo>
                      <a:pt x="24" y="36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5" name="Freeform 97">
                <a:extLst>
                  <a:ext uri="{FF2B5EF4-FFF2-40B4-BE49-F238E27FC236}">
                    <a16:creationId xmlns:a16="http://schemas.microsoft.com/office/drawing/2014/main" id="{5873829D-5204-48B1-8271-B803682D83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54863" y="4784277"/>
                <a:ext cx="190526" cy="121588"/>
              </a:xfrm>
              <a:custGeom>
                <a:avLst/>
                <a:gdLst>
                  <a:gd name="T0" fmla="*/ 42 w 58"/>
                  <a:gd name="T1" fmla="*/ 0 h 40"/>
                  <a:gd name="T2" fmla="*/ 53 w 58"/>
                  <a:gd name="T3" fmla="*/ 17 h 40"/>
                  <a:gd name="T4" fmla="*/ 42 w 58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8" h="40">
                    <a:moveTo>
                      <a:pt x="42" y="0"/>
                    </a:moveTo>
                    <a:cubicBezTo>
                      <a:pt x="52" y="0"/>
                      <a:pt x="50" y="9"/>
                      <a:pt x="53" y="17"/>
                    </a:cubicBezTo>
                    <a:cubicBezTo>
                      <a:pt x="58" y="40"/>
                      <a:pt x="0" y="6"/>
                      <a:pt x="4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6" name="Freeform 98">
                <a:extLst>
                  <a:ext uri="{FF2B5EF4-FFF2-40B4-BE49-F238E27FC236}">
                    <a16:creationId xmlns:a16="http://schemas.microsoft.com/office/drawing/2014/main" id="{26F30F65-64C8-44FB-B6BD-0BBAFA3B7F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7348" y="4265818"/>
                <a:ext cx="147990" cy="79154"/>
              </a:xfrm>
              <a:custGeom>
                <a:avLst/>
                <a:gdLst>
                  <a:gd name="T0" fmla="*/ 23 w 45"/>
                  <a:gd name="T1" fmla="*/ 0 h 26"/>
                  <a:gd name="T2" fmla="*/ 30 w 45"/>
                  <a:gd name="T3" fmla="*/ 26 h 26"/>
                  <a:gd name="T4" fmla="*/ 23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3" y="0"/>
                    </a:moveTo>
                    <a:cubicBezTo>
                      <a:pt x="33" y="2"/>
                      <a:pt x="45" y="21"/>
                      <a:pt x="30" y="26"/>
                    </a:cubicBezTo>
                    <a:cubicBezTo>
                      <a:pt x="10" y="24"/>
                      <a:pt x="0" y="8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7" name="Freeform 99">
                <a:extLst>
                  <a:ext uri="{FF2B5EF4-FFF2-40B4-BE49-F238E27FC236}">
                    <a16:creationId xmlns:a16="http://schemas.microsoft.com/office/drawing/2014/main" id="{193BEA64-7498-46F1-85CC-A5C96EC982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40243" y="4473676"/>
                <a:ext cx="219770" cy="121588"/>
              </a:xfrm>
              <a:custGeom>
                <a:avLst/>
                <a:gdLst>
                  <a:gd name="T0" fmla="*/ 36 w 67"/>
                  <a:gd name="T1" fmla="*/ 0 h 40"/>
                  <a:gd name="T2" fmla="*/ 44 w 67"/>
                  <a:gd name="T3" fmla="*/ 2 h 40"/>
                  <a:gd name="T4" fmla="*/ 31 w 67"/>
                  <a:gd name="T5" fmla="*/ 2 h 40"/>
                  <a:gd name="T6" fmla="*/ 36 w 6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40">
                    <a:moveTo>
                      <a:pt x="36" y="0"/>
                    </a:moveTo>
                    <a:cubicBezTo>
                      <a:pt x="39" y="3"/>
                      <a:pt x="41" y="0"/>
                      <a:pt x="44" y="2"/>
                    </a:cubicBezTo>
                    <a:cubicBezTo>
                      <a:pt x="67" y="40"/>
                      <a:pt x="0" y="25"/>
                      <a:pt x="31" y="2"/>
                    </a:cubicBezTo>
                    <a:cubicBezTo>
                      <a:pt x="24" y="11"/>
                      <a:pt x="31" y="5"/>
                      <a:pt x="3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8" name="Freeform 100">
                <a:extLst>
                  <a:ext uri="{FF2B5EF4-FFF2-40B4-BE49-F238E27FC236}">
                    <a16:creationId xmlns:a16="http://schemas.microsoft.com/office/drawing/2014/main" id="{B0C67838-49E2-4B6A-AC69-3A6B791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9752" y="3894259"/>
                <a:ext cx="128495" cy="93843"/>
              </a:xfrm>
              <a:custGeom>
                <a:avLst/>
                <a:gdLst>
                  <a:gd name="T0" fmla="*/ 28 w 39"/>
                  <a:gd name="T1" fmla="*/ 1 h 31"/>
                  <a:gd name="T2" fmla="*/ 39 w 39"/>
                  <a:gd name="T3" fmla="*/ 21 h 31"/>
                  <a:gd name="T4" fmla="*/ 28 w 39"/>
                  <a:gd name="T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1">
                    <a:moveTo>
                      <a:pt x="28" y="1"/>
                    </a:moveTo>
                    <a:cubicBezTo>
                      <a:pt x="38" y="0"/>
                      <a:pt x="38" y="12"/>
                      <a:pt x="39" y="21"/>
                    </a:cubicBezTo>
                    <a:cubicBezTo>
                      <a:pt x="18" y="31"/>
                      <a:pt x="0" y="12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9" name="Freeform 101">
                <a:extLst>
                  <a:ext uri="{FF2B5EF4-FFF2-40B4-BE49-F238E27FC236}">
                    <a16:creationId xmlns:a16="http://schemas.microsoft.com/office/drawing/2014/main" id="{49A20809-A2DD-4085-B78C-B4BA41E979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4469" y="5102465"/>
                <a:ext cx="138242" cy="81603"/>
              </a:xfrm>
              <a:custGeom>
                <a:avLst/>
                <a:gdLst>
                  <a:gd name="T0" fmla="*/ 22 w 42"/>
                  <a:gd name="T1" fmla="*/ 0 h 27"/>
                  <a:gd name="T2" fmla="*/ 14 w 42"/>
                  <a:gd name="T3" fmla="*/ 25 h 27"/>
                  <a:gd name="T4" fmla="*/ 22 w 42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22" y="0"/>
                    </a:moveTo>
                    <a:cubicBezTo>
                      <a:pt x="42" y="7"/>
                      <a:pt x="28" y="27"/>
                      <a:pt x="14" y="25"/>
                    </a:cubicBezTo>
                    <a:cubicBezTo>
                      <a:pt x="0" y="18"/>
                      <a:pt x="9" y="2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0" name="Freeform 102">
                <a:extLst>
                  <a:ext uri="{FF2B5EF4-FFF2-40B4-BE49-F238E27FC236}">
                    <a16:creationId xmlns:a16="http://schemas.microsoft.com/office/drawing/2014/main" id="{B775045C-37C7-4493-8D9C-9F99C55F0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0648" y="5662850"/>
                <a:ext cx="121406" cy="99554"/>
              </a:xfrm>
              <a:custGeom>
                <a:avLst/>
                <a:gdLst>
                  <a:gd name="T0" fmla="*/ 21 w 37"/>
                  <a:gd name="T1" fmla="*/ 0 h 33"/>
                  <a:gd name="T2" fmla="*/ 19 w 37"/>
                  <a:gd name="T3" fmla="*/ 23 h 33"/>
                  <a:gd name="T4" fmla="*/ 21 w 37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3">
                    <a:moveTo>
                      <a:pt x="21" y="0"/>
                    </a:moveTo>
                    <a:cubicBezTo>
                      <a:pt x="37" y="0"/>
                      <a:pt x="29" y="33"/>
                      <a:pt x="19" y="23"/>
                    </a:cubicBezTo>
                    <a:cubicBezTo>
                      <a:pt x="0" y="30"/>
                      <a:pt x="3" y="0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1" name="Freeform 103">
                <a:extLst>
                  <a:ext uri="{FF2B5EF4-FFF2-40B4-BE49-F238E27FC236}">
                    <a16:creationId xmlns:a16="http://schemas.microsoft.com/office/drawing/2014/main" id="{A3BE9A7E-1BA8-46F8-B318-E2ECCBFDC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73556" y="5933272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2" name="Freeform 104">
                <a:extLst>
                  <a:ext uri="{FF2B5EF4-FFF2-40B4-BE49-F238E27FC236}">
                    <a16:creationId xmlns:a16="http://schemas.microsoft.com/office/drawing/2014/main" id="{5F1ADC58-BB04-4DC8-AABD-162D83F27F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9016" y="2464185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3" name="Freeform 113">
                <a:extLst>
                  <a:ext uri="{FF2B5EF4-FFF2-40B4-BE49-F238E27FC236}">
                    <a16:creationId xmlns:a16="http://schemas.microsoft.com/office/drawing/2014/main" id="{F994FC45-8DC0-49B0-A05A-B2B1878F3E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0357" y="4852103"/>
                <a:ext cx="9748" cy="8977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1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2" y="3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4" name="Freeform 114">
                <a:extLst>
                  <a:ext uri="{FF2B5EF4-FFF2-40B4-BE49-F238E27FC236}">
                    <a16:creationId xmlns:a16="http://schemas.microsoft.com/office/drawing/2014/main" id="{B0DFE4B7-ABE2-4D83-A5BC-2100890C36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3761" y="3618418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5" name="Freeform 115">
                <a:extLst>
                  <a:ext uri="{FF2B5EF4-FFF2-40B4-BE49-F238E27FC236}">
                    <a16:creationId xmlns:a16="http://schemas.microsoft.com/office/drawing/2014/main" id="{3875A6F5-143B-4099-A2BA-B42D029810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8048" y="4281272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6" name="Freeform 117">
                <a:extLst>
                  <a:ext uri="{FF2B5EF4-FFF2-40B4-BE49-F238E27FC236}">
                    <a16:creationId xmlns:a16="http://schemas.microsoft.com/office/drawing/2014/main" id="{D55AA3FB-BBFD-48A5-A816-17F15A8BA1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5365" y="5976951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7" name="Freeform 118">
                <a:extLst>
                  <a:ext uri="{FF2B5EF4-FFF2-40B4-BE49-F238E27FC236}">
                    <a16:creationId xmlns:a16="http://schemas.microsoft.com/office/drawing/2014/main" id="{6069A188-5649-4675-BA50-263D06231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14781" y="6554638"/>
                <a:ext cx="131153" cy="96290"/>
              </a:xfrm>
              <a:custGeom>
                <a:avLst/>
                <a:gdLst>
                  <a:gd name="T0" fmla="*/ 22 w 40"/>
                  <a:gd name="T1" fmla="*/ 0 h 32"/>
                  <a:gd name="T2" fmla="*/ 16 w 40"/>
                  <a:gd name="T3" fmla="*/ 25 h 32"/>
                  <a:gd name="T4" fmla="*/ 22 w 40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2">
                    <a:moveTo>
                      <a:pt x="22" y="0"/>
                    </a:moveTo>
                    <a:cubicBezTo>
                      <a:pt x="40" y="3"/>
                      <a:pt x="40" y="32"/>
                      <a:pt x="16" y="25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8" name="Freeform 119">
                <a:extLst>
                  <a:ext uri="{FF2B5EF4-FFF2-40B4-BE49-F238E27FC236}">
                    <a16:creationId xmlns:a16="http://schemas.microsoft.com/office/drawing/2014/main" id="{FC01152A-5489-44EF-B864-EC4DD7B316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01455" y="6286263"/>
                <a:ext cx="127608" cy="150965"/>
              </a:xfrm>
              <a:custGeom>
                <a:avLst/>
                <a:gdLst>
                  <a:gd name="T0" fmla="*/ 13 w 39"/>
                  <a:gd name="T1" fmla="*/ 6 h 50"/>
                  <a:gd name="T2" fmla="*/ 0 w 39"/>
                  <a:gd name="T3" fmla="*/ 23 h 50"/>
                  <a:gd name="T4" fmla="*/ 13 w 39"/>
                  <a:gd name="T5" fmla="*/ 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50">
                    <a:moveTo>
                      <a:pt x="13" y="6"/>
                    </a:moveTo>
                    <a:cubicBezTo>
                      <a:pt x="39" y="10"/>
                      <a:pt x="16" y="50"/>
                      <a:pt x="0" y="23"/>
                    </a:cubicBezTo>
                    <a:cubicBezTo>
                      <a:pt x="1" y="0"/>
                      <a:pt x="5" y="14"/>
                      <a:pt x="13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9" name="Freeform 8">
                <a:extLst>
                  <a:ext uri="{FF2B5EF4-FFF2-40B4-BE49-F238E27FC236}">
                    <a16:creationId xmlns:a16="http://schemas.microsoft.com/office/drawing/2014/main" id="{D3CAA289-9C0C-490A-9768-49BBD637B9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2287" y="3490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0" name="Freeform 8">
                <a:extLst>
                  <a:ext uri="{FF2B5EF4-FFF2-40B4-BE49-F238E27FC236}">
                    <a16:creationId xmlns:a16="http://schemas.microsoft.com/office/drawing/2014/main" id="{0ACB33D8-7879-498C-8BC7-4C4F6ECED2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2464" y="97108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1" name="Freeform 106">
                <a:extLst>
                  <a:ext uri="{FF2B5EF4-FFF2-40B4-BE49-F238E27FC236}">
                    <a16:creationId xmlns:a16="http://schemas.microsoft.com/office/drawing/2014/main" id="{A6BB204E-D937-4C4D-BCB6-DF9F7A406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1618" y="6714098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1" name="Freeform 8">
              <a:extLst>
                <a:ext uri="{FF2B5EF4-FFF2-40B4-BE49-F238E27FC236}">
                  <a16:creationId xmlns:a16="http://schemas.microsoft.com/office/drawing/2014/main" id="{EF447936-9AA6-4873-BD6B-3A7DBBCF4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3502" y="7475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43">
              <a:extLst>
                <a:ext uri="{FF2B5EF4-FFF2-40B4-BE49-F238E27FC236}">
                  <a16:creationId xmlns:a16="http://schemas.microsoft.com/office/drawing/2014/main" id="{CC3E0D11-92C6-4141-B7C5-5B8BA0E40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29875" y="6000711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Freeform 51">
              <a:extLst>
                <a:ext uri="{FF2B5EF4-FFF2-40B4-BE49-F238E27FC236}">
                  <a16:creationId xmlns:a16="http://schemas.microsoft.com/office/drawing/2014/main" id="{CA82DB1A-E0D4-4D6D-A64A-868014C79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382" y="577584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Freeform 52">
              <a:extLst>
                <a:ext uri="{FF2B5EF4-FFF2-40B4-BE49-F238E27FC236}">
                  <a16:creationId xmlns:a16="http://schemas.microsoft.com/office/drawing/2014/main" id="{79E9E5C1-D60A-4EA8-9C04-15595A7BB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8609" y="643450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Freeform 53">
              <a:extLst>
                <a:ext uri="{FF2B5EF4-FFF2-40B4-BE49-F238E27FC236}">
                  <a16:creationId xmlns:a16="http://schemas.microsoft.com/office/drawing/2014/main" id="{BAD910CD-D57C-45DA-8A9B-5E3CD57EA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890" y="5548501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Freeform 54">
              <a:extLst>
                <a:ext uri="{FF2B5EF4-FFF2-40B4-BE49-F238E27FC236}">
                  <a16:creationId xmlns:a16="http://schemas.microsoft.com/office/drawing/2014/main" id="{5402826A-583C-4667-AEF8-DAA426928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8217" y="621571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Freeform 55">
              <a:extLst>
                <a:ext uri="{FF2B5EF4-FFF2-40B4-BE49-F238E27FC236}">
                  <a16:creationId xmlns:a16="http://schemas.microsoft.com/office/drawing/2014/main" id="{4E02EBB7-1EC6-4320-B9C9-64E237CB9C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6485" y="534869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Freeform 56">
              <a:extLst>
                <a:ext uri="{FF2B5EF4-FFF2-40B4-BE49-F238E27FC236}">
                  <a16:creationId xmlns:a16="http://schemas.microsoft.com/office/drawing/2014/main" id="{C62D78D2-A229-4811-9BFA-43C28BC02A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447" y="4515392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57">
              <a:extLst>
                <a:ext uri="{FF2B5EF4-FFF2-40B4-BE49-F238E27FC236}">
                  <a16:creationId xmlns:a16="http://schemas.microsoft.com/office/drawing/2014/main" id="{50D562C1-4FFF-4863-9D92-339D7D867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588" y="511446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Freeform 59">
              <a:extLst>
                <a:ext uri="{FF2B5EF4-FFF2-40B4-BE49-F238E27FC236}">
                  <a16:creationId xmlns:a16="http://schemas.microsoft.com/office/drawing/2014/main" id="{49EA74AB-1F40-426C-9606-B571634E0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7517" y="6658744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Freeform 60">
              <a:extLst>
                <a:ext uri="{FF2B5EF4-FFF2-40B4-BE49-F238E27FC236}">
                  <a16:creationId xmlns:a16="http://schemas.microsoft.com/office/drawing/2014/main" id="{24E43341-2786-439A-990F-D4DA15299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0066" y="48125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Freeform 61">
              <a:extLst>
                <a:ext uri="{FF2B5EF4-FFF2-40B4-BE49-F238E27FC236}">
                  <a16:creationId xmlns:a16="http://schemas.microsoft.com/office/drawing/2014/main" id="{C301CB0C-1558-41B4-B70E-2CC306AB5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7683" y="492022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78">
              <a:extLst>
                <a:ext uri="{FF2B5EF4-FFF2-40B4-BE49-F238E27FC236}">
                  <a16:creationId xmlns:a16="http://schemas.microsoft.com/office/drawing/2014/main" id="{9EFD2F56-A311-4A9C-98DB-DD899F845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73283" y="608534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79">
              <a:extLst>
                <a:ext uri="{FF2B5EF4-FFF2-40B4-BE49-F238E27FC236}">
                  <a16:creationId xmlns:a16="http://schemas.microsoft.com/office/drawing/2014/main" id="{EB1A7473-AA51-43BA-A524-59689C5D46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4838" y="586000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80">
              <a:extLst>
                <a:ext uri="{FF2B5EF4-FFF2-40B4-BE49-F238E27FC236}">
                  <a16:creationId xmlns:a16="http://schemas.microsoft.com/office/drawing/2014/main" id="{515EE26E-DD80-4E28-A9E4-E3C1C9593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9291" y="562547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81">
              <a:extLst>
                <a:ext uri="{FF2B5EF4-FFF2-40B4-BE49-F238E27FC236}">
                  <a16:creationId xmlns:a16="http://schemas.microsoft.com/office/drawing/2014/main" id="{6CA0BB20-E66B-4B1E-A334-03D3C7922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0291" y="458794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82">
              <a:extLst>
                <a:ext uri="{FF2B5EF4-FFF2-40B4-BE49-F238E27FC236}">
                  <a16:creationId xmlns:a16="http://schemas.microsoft.com/office/drawing/2014/main" id="{927E0985-C47E-44F1-874C-8067B5FEE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861" y="4831613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Freeform 83">
              <a:extLst>
                <a:ext uri="{FF2B5EF4-FFF2-40B4-BE49-F238E27FC236}">
                  <a16:creationId xmlns:a16="http://schemas.microsoft.com/office/drawing/2014/main" id="{F9046F3A-DBB1-4C4D-8D5B-82B836FE4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19646" y="5058270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Freeform 84">
              <a:extLst>
                <a:ext uri="{FF2B5EF4-FFF2-40B4-BE49-F238E27FC236}">
                  <a16:creationId xmlns:a16="http://schemas.microsoft.com/office/drawing/2014/main" id="{FE7EE438-DD14-4738-A241-20B943B35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8630" y="627687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86">
              <a:extLst>
                <a:ext uri="{FF2B5EF4-FFF2-40B4-BE49-F238E27FC236}">
                  <a16:creationId xmlns:a16="http://schemas.microsoft.com/office/drawing/2014/main" id="{CCD6D4A0-93F3-450E-855C-A0EABF82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208" y="6707185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Freeform 89">
              <a:extLst>
                <a:ext uri="{FF2B5EF4-FFF2-40B4-BE49-F238E27FC236}">
                  <a16:creationId xmlns:a16="http://schemas.microsoft.com/office/drawing/2014/main" id="{FFC49BA2-2C2F-4532-8C33-1DB7C24A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0314" y="5335087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Freeform 90">
              <a:extLst>
                <a:ext uri="{FF2B5EF4-FFF2-40B4-BE49-F238E27FC236}">
                  <a16:creationId xmlns:a16="http://schemas.microsoft.com/office/drawing/2014/main" id="{B9C3E3E0-3543-4DB4-9553-C483590B4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94500" y="4796228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105">
              <a:extLst>
                <a:ext uri="{FF2B5EF4-FFF2-40B4-BE49-F238E27FC236}">
                  <a16:creationId xmlns:a16="http://schemas.microsoft.com/office/drawing/2014/main" id="{D1611641-4970-4C93-B005-82D774C7A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2851" y="480648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Freeform 106">
              <a:extLst>
                <a:ext uri="{FF2B5EF4-FFF2-40B4-BE49-F238E27FC236}">
                  <a16:creationId xmlns:a16="http://schemas.microsoft.com/office/drawing/2014/main" id="{40083E90-33FD-4861-8B17-340056901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418" y="619528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Freeform 107">
              <a:extLst>
                <a:ext uri="{FF2B5EF4-FFF2-40B4-BE49-F238E27FC236}">
                  <a16:creationId xmlns:a16="http://schemas.microsoft.com/office/drawing/2014/main" id="{94952852-5E0A-47E7-B0C6-F92962CC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4157" y="4530841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108">
              <a:extLst>
                <a:ext uri="{FF2B5EF4-FFF2-40B4-BE49-F238E27FC236}">
                  <a16:creationId xmlns:a16="http://schemas.microsoft.com/office/drawing/2014/main" id="{3EA0ADD2-2C5C-4EBB-AC72-FE268D4C6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75038" y="5591969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Freeform 109">
              <a:extLst>
                <a:ext uri="{FF2B5EF4-FFF2-40B4-BE49-F238E27FC236}">
                  <a16:creationId xmlns:a16="http://schemas.microsoft.com/office/drawing/2014/main" id="{CCF7EDDF-9DA6-4F4F-A8D9-6F9D608F9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054" y="509635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Freeform 110">
              <a:extLst>
                <a:ext uri="{FF2B5EF4-FFF2-40B4-BE49-F238E27FC236}">
                  <a16:creationId xmlns:a16="http://schemas.microsoft.com/office/drawing/2014/main" id="{B4ACE8BD-5655-44BC-9DD6-5791448B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3" y="642598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111">
              <a:extLst>
                <a:ext uri="{FF2B5EF4-FFF2-40B4-BE49-F238E27FC236}">
                  <a16:creationId xmlns:a16="http://schemas.microsoft.com/office/drawing/2014/main" id="{6C8B78B0-ADF5-4E39-8488-83382AF0D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039" y="5365413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Freeform 112">
              <a:extLst>
                <a:ext uri="{FF2B5EF4-FFF2-40B4-BE49-F238E27FC236}">
                  <a16:creationId xmlns:a16="http://schemas.microsoft.com/office/drawing/2014/main" id="{07597995-748E-4B55-A4B9-DF71D499F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7829" y="58897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32">
              <a:extLst>
                <a:ext uri="{FF2B5EF4-FFF2-40B4-BE49-F238E27FC236}">
                  <a16:creationId xmlns:a16="http://schemas.microsoft.com/office/drawing/2014/main" id="{28639BDB-3882-43F7-93C4-66E9F7E41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021" y="347919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33">
              <a:extLst>
                <a:ext uri="{FF2B5EF4-FFF2-40B4-BE49-F238E27FC236}">
                  <a16:creationId xmlns:a16="http://schemas.microsoft.com/office/drawing/2014/main" id="{8A0AF7DA-1B05-49CD-8367-3C63151C3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7018" y="24188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Freeform 34">
              <a:extLst>
                <a:ext uri="{FF2B5EF4-FFF2-40B4-BE49-F238E27FC236}">
                  <a16:creationId xmlns:a16="http://schemas.microsoft.com/office/drawing/2014/main" id="{9F93108D-4661-454E-8F6E-63F910B18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9926" y="1412594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Freeform 35">
              <a:extLst>
                <a:ext uri="{FF2B5EF4-FFF2-40B4-BE49-F238E27FC236}">
                  <a16:creationId xmlns:a16="http://schemas.microsoft.com/office/drawing/2014/main" id="{87E22E6B-5EC7-473E-9BDF-DDAA9A647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3732" y="186616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36">
              <a:extLst>
                <a:ext uri="{FF2B5EF4-FFF2-40B4-BE49-F238E27FC236}">
                  <a16:creationId xmlns:a16="http://schemas.microsoft.com/office/drawing/2014/main" id="{CADF4DD2-27C7-454B-9F32-B2707E0FC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731937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Freeform 37">
              <a:extLst>
                <a:ext uri="{FF2B5EF4-FFF2-40B4-BE49-F238E27FC236}">
                  <a16:creationId xmlns:a16="http://schemas.microsoft.com/office/drawing/2014/main" id="{718D23B6-4347-4B9E-B3EF-A0A9A13EF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9866" y="3699631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Freeform 38">
              <a:extLst>
                <a:ext uri="{FF2B5EF4-FFF2-40B4-BE49-F238E27FC236}">
                  <a16:creationId xmlns:a16="http://schemas.microsoft.com/office/drawing/2014/main" id="{D1448697-37CA-47CF-8C3D-F2DF2383A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9791" y="1911761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39">
              <a:extLst>
                <a:ext uri="{FF2B5EF4-FFF2-40B4-BE49-F238E27FC236}">
                  <a16:creationId xmlns:a16="http://schemas.microsoft.com/office/drawing/2014/main" id="{F5D8564C-C91F-4081-B3D0-99AC95260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138" y="1658399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Freeform 40">
              <a:extLst>
                <a:ext uri="{FF2B5EF4-FFF2-40B4-BE49-F238E27FC236}">
                  <a16:creationId xmlns:a16="http://schemas.microsoft.com/office/drawing/2014/main" id="{E0DFDBCB-F6B7-4C88-8692-AA6C4631E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5630" y="420169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Freeform 41">
              <a:extLst>
                <a:ext uri="{FF2B5EF4-FFF2-40B4-BE49-F238E27FC236}">
                  <a16:creationId xmlns:a16="http://schemas.microsoft.com/office/drawing/2014/main" id="{03DC3BAD-FDE4-4699-A9B7-0EAF537E3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52440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Freeform 42">
              <a:extLst>
                <a:ext uri="{FF2B5EF4-FFF2-40B4-BE49-F238E27FC236}">
                  <a16:creationId xmlns:a16="http://schemas.microsoft.com/office/drawing/2014/main" id="{74D2A2BB-B355-444B-A825-BC3124E74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07663" y="63461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Freeform 44">
              <a:extLst>
                <a:ext uri="{FF2B5EF4-FFF2-40B4-BE49-F238E27FC236}">
                  <a16:creationId xmlns:a16="http://schemas.microsoft.com/office/drawing/2014/main" id="{6BA13D45-647D-469B-A330-6A1E7C30C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3723" y="271573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Freeform 45">
              <a:extLst>
                <a:ext uri="{FF2B5EF4-FFF2-40B4-BE49-F238E27FC236}">
                  <a16:creationId xmlns:a16="http://schemas.microsoft.com/office/drawing/2014/main" id="{582FD052-32A0-4DE5-8E13-61623B62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02582" y="1040316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Freeform 46">
              <a:extLst>
                <a:ext uri="{FF2B5EF4-FFF2-40B4-BE49-F238E27FC236}">
                  <a16:creationId xmlns:a16="http://schemas.microsoft.com/office/drawing/2014/main" id="{B568485A-4DD9-45DC-A69C-52B08C6E9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6562" y="396907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47">
              <a:extLst>
                <a:ext uri="{FF2B5EF4-FFF2-40B4-BE49-F238E27FC236}">
                  <a16:creationId xmlns:a16="http://schemas.microsoft.com/office/drawing/2014/main" id="{F0289B14-9A38-4873-B5E4-B2AF9B9F48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1833" y="2953392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48">
              <a:extLst>
                <a:ext uri="{FF2B5EF4-FFF2-40B4-BE49-F238E27FC236}">
                  <a16:creationId xmlns:a16="http://schemas.microsoft.com/office/drawing/2014/main" id="{4DFB9DAA-1189-41D2-B2DA-A0C618361A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0754" y="318604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Freeform 49">
              <a:extLst>
                <a:ext uri="{FF2B5EF4-FFF2-40B4-BE49-F238E27FC236}">
                  <a16:creationId xmlns:a16="http://schemas.microsoft.com/office/drawing/2014/main" id="{CA0ECA5A-2C52-4A35-9066-80A01F7E08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8344" y="291930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Freeform 62">
              <a:extLst>
                <a:ext uri="{FF2B5EF4-FFF2-40B4-BE49-F238E27FC236}">
                  <a16:creationId xmlns:a16="http://schemas.microsoft.com/office/drawing/2014/main" id="{3969E6EE-0CB6-4C99-A3B8-422FBD6D3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3486" y="3855812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Freeform 63">
              <a:extLst>
                <a:ext uri="{FF2B5EF4-FFF2-40B4-BE49-F238E27FC236}">
                  <a16:creationId xmlns:a16="http://schemas.microsoft.com/office/drawing/2014/main" id="{A2C89BE4-E8EA-4862-A49F-74E984B41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1370" y="2668238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64">
              <a:extLst>
                <a:ext uri="{FF2B5EF4-FFF2-40B4-BE49-F238E27FC236}">
                  <a16:creationId xmlns:a16="http://schemas.microsoft.com/office/drawing/2014/main" id="{78DD5330-374E-43EA-B7D6-10BA1F276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37469" y="409882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Freeform 65">
              <a:extLst>
                <a:ext uri="{FF2B5EF4-FFF2-40B4-BE49-F238E27FC236}">
                  <a16:creationId xmlns:a16="http://schemas.microsoft.com/office/drawing/2014/main" id="{EBC8CDE9-3229-43F8-A3C1-47A48F36B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2788" y="2976026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2" name="Freeform 66">
              <a:extLst>
                <a:ext uri="{FF2B5EF4-FFF2-40B4-BE49-F238E27FC236}">
                  <a16:creationId xmlns:a16="http://schemas.microsoft.com/office/drawing/2014/main" id="{623FE43E-D941-409A-8679-EACA24014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259" y="1396948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67">
              <a:extLst>
                <a:ext uri="{FF2B5EF4-FFF2-40B4-BE49-F238E27FC236}">
                  <a16:creationId xmlns:a16="http://schemas.microsoft.com/office/drawing/2014/main" id="{1240FB87-B56D-42D4-BB5C-D35C7FB39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8495" y="2174398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Freeform 68">
              <a:extLst>
                <a:ext uri="{FF2B5EF4-FFF2-40B4-BE49-F238E27FC236}">
                  <a16:creationId xmlns:a16="http://schemas.microsoft.com/office/drawing/2014/main" id="{0E8F864D-8E69-4D35-9BEA-5BC7B0319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3642" y="351142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Freeform 69">
              <a:extLst>
                <a:ext uri="{FF2B5EF4-FFF2-40B4-BE49-F238E27FC236}">
                  <a16:creationId xmlns:a16="http://schemas.microsoft.com/office/drawing/2014/main" id="{961ED267-A8A8-4A92-AA7D-130EF69D79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142" y="1114703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70">
              <a:extLst>
                <a:ext uri="{FF2B5EF4-FFF2-40B4-BE49-F238E27FC236}">
                  <a16:creationId xmlns:a16="http://schemas.microsoft.com/office/drawing/2014/main" id="{D73E611B-EF5E-4E4B-93BA-0BAD56982C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221" y="558865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71">
              <a:extLst>
                <a:ext uri="{FF2B5EF4-FFF2-40B4-BE49-F238E27FC236}">
                  <a16:creationId xmlns:a16="http://schemas.microsoft.com/office/drawing/2014/main" id="{6A5AADC7-B0CE-4F14-A4FE-B5F852D41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6891" y="1656570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Freeform 72">
              <a:extLst>
                <a:ext uri="{FF2B5EF4-FFF2-40B4-BE49-F238E27FC236}">
                  <a16:creationId xmlns:a16="http://schemas.microsoft.com/office/drawing/2014/main" id="{150B1A56-3AEB-4922-A18D-15B3A9E91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0154" y="188342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9" name="Freeform 73">
              <a:extLst>
                <a:ext uri="{FF2B5EF4-FFF2-40B4-BE49-F238E27FC236}">
                  <a16:creationId xmlns:a16="http://schemas.microsoft.com/office/drawing/2014/main" id="{93CB2ECB-40C7-4CFF-8B96-49D84DBD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5028" y="2389592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0" name="Freeform 74">
              <a:extLst>
                <a:ext uri="{FF2B5EF4-FFF2-40B4-BE49-F238E27FC236}">
                  <a16:creationId xmlns:a16="http://schemas.microsoft.com/office/drawing/2014/main" id="{77082064-D677-4175-9DF3-4AAA29246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81126" y="77258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Freeform 75">
              <a:extLst>
                <a:ext uri="{FF2B5EF4-FFF2-40B4-BE49-F238E27FC236}">
                  <a16:creationId xmlns:a16="http://schemas.microsoft.com/office/drawing/2014/main" id="{793C90AC-25CB-4BA8-BA64-3BE8674DB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978" y="4360624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Freeform 77">
              <a:extLst>
                <a:ext uri="{FF2B5EF4-FFF2-40B4-BE49-F238E27FC236}">
                  <a16:creationId xmlns:a16="http://schemas.microsoft.com/office/drawing/2014/main" id="{B559AEC6-6EB2-4DB6-AC71-4288F29C3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6692" y="319960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Freeform 85">
              <a:extLst>
                <a:ext uri="{FF2B5EF4-FFF2-40B4-BE49-F238E27FC236}">
                  <a16:creationId xmlns:a16="http://schemas.microsoft.com/office/drawing/2014/main" id="{FA44E75F-1E67-4CE5-9031-B51E54BBD4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360" y="34975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reeform 87">
              <a:extLst>
                <a:ext uri="{FF2B5EF4-FFF2-40B4-BE49-F238E27FC236}">
                  <a16:creationId xmlns:a16="http://schemas.microsoft.com/office/drawing/2014/main" id="{5FAED826-72E1-4FD0-B991-CA76C0930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9792" y="13324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88">
              <a:extLst>
                <a:ext uri="{FF2B5EF4-FFF2-40B4-BE49-F238E27FC236}">
                  <a16:creationId xmlns:a16="http://schemas.microsoft.com/office/drawing/2014/main" id="{84FB6649-2CD7-4260-B0FC-6D2AE0356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37724" y="117088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91">
              <a:extLst>
                <a:ext uri="{FF2B5EF4-FFF2-40B4-BE49-F238E27FC236}">
                  <a16:creationId xmlns:a16="http://schemas.microsoft.com/office/drawing/2014/main" id="{549A4CFC-747E-4FF8-B1CB-3878D0F67D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6185" y="4035772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7" name="Freeform 92">
              <a:extLst>
                <a:ext uri="{FF2B5EF4-FFF2-40B4-BE49-F238E27FC236}">
                  <a16:creationId xmlns:a16="http://schemas.microsoft.com/office/drawing/2014/main" id="{926EB012-839E-4A90-8339-873848A70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991" y="43581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8" name="Freeform 93">
              <a:extLst>
                <a:ext uri="{FF2B5EF4-FFF2-40B4-BE49-F238E27FC236}">
                  <a16:creationId xmlns:a16="http://schemas.microsoft.com/office/drawing/2014/main" id="{6D11170A-0249-475C-8E0C-0B794CB95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2" y="351703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94">
              <a:extLst>
                <a:ext uri="{FF2B5EF4-FFF2-40B4-BE49-F238E27FC236}">
                  <a16:creationId xmlns:a16="http://schemas.microsoft.com/office/drawing/2014/main" id="{19D2AE1F-D795-4379-8688-1424DF2CB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3042" y="1411186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95">
              <a:extLst>
                <a:ext uri="{FF2B5EF4-FFF2-40B4-BE49-F238E27FC236}">
                  <a16:creationId xmlns:a16="http://schemas.microsoft.com/office/drawing/2014/main" id="{5BBCD765-B709-48E1-83D4-A27FE1A93D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5073" y="37439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96">
              <a:extLst>
                <a:ext uri="{FF2B5EF4-FFF2-40B4-BE49-F238E27FC236}">
                  <a16:creationId xmlns:a16="http://schemas.microsoft.com/office/drawing/2014/main" id="{EB89A6EA-89CC-47C5-B923-048A0F93A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443" y="319750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97">
              <a:extLst>
                <a:ext uri="{FF2B5EF4-FFF2-40B4-BE49-F238E27FC236}">
                  <a16:creationId xmlns:a16="http://schemas.microsoft.com/office/drawing/2014/main" id="{70AB87C5-FC79-4517-89A3-88FB0D04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174" y="2106723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98">
              <a:extLst>
                <a:ext uri="{FF2B5EF4-FFF2-40B4-BE49-F238E27FC236}">
                  <a16:creationId xmlns:a16="http://schemas.microsoft.com/office/drawing/2014/main" id="{374FDB0C-76EC-43C7-B107-3307B2AEF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17760" y="253648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4" name="Freeform 99">
              <a:extLst>
                <a:ext uri="{FF2B5EF4-FFF2-40B4-BE49-F238E27FC236}">
                  <a16:creationId xmlns:a16="http://schemas.microsoft.com/office/drawing/2014/main" id="{4982B2F4-4898-4A23-BEC7-E2AD33BB0E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03085" y="22861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5" name="Freeform 100">
              <a:extLst>
                <a:ext uri="{FF2B5EF4-FFF2-40B4-BE49-F238E27FC236}">
                  <a16:creationId xmlns:a16="http://schemas.microsoft.com/office/drawing/2014/main" id="{AB2B45CE-3C84-4FE3-8409-31C49E828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4851" y="2893356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01">
              <a:extLst>
                <a:ext uri="{FF2B5EF4-FFF2-40B4-BE49-F238E27FC236}">
                  <a16:creationId xmlns:a16="http://schemas.microsoft.com/office/drawing/2014/main" id="{48A088C2-5E77-4673-A7D7-8E46E7D3D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387" y="1697390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7" name="Freeform 102">
              <a:extLst>
                <a:ext uri="{FF2B5EF4-FFF2-40B4-BE49-F238E27FC236}">
                  <a16:creationId xmlns:a16="http://schemas.microsoft.com/office/drawing/2014/main" id="{9642E919-6BCB-41DA-AAAE-3F123486D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51044" y="1119054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8" name="Freeform 103">
              <a:extLst>
                <a:ext uri="{FF2B5EF4-FFF2-40B4-BE49-F238E27FC236}">
                  <a16:creationId xmlns:a16="http://schemas.microsoft.com/office/drawing/2014/main" id="{5AA62CEA-121A-4FF6-8B2E-196D225C4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8641" y="845367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Freeform 104">
              <a:extLst>
                <a:ext uri="{FF2B5EF4-FFF2-40B4-BE49-F238E27FC236}">
                  <a16:creationId xmlns:a16="http://schemas.microsoft.com/office/drawing/2014/main" id="{E496206E-9EDD-47A7-BAD9-4460167BC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66993" y="441156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13">
              <a:extLst>
                <a:ext uri="{FF2B5EF4-FFF2-40B4-BE49-F238E27FC236}">
                  <a16:creationId xmlns:a16="http://schemas.microsoft.com/office/drawing/2014/main" id="{9FD93BF0-96C1-4231-8230-3C1A33BBA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2993" y="2020378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Freeform 114">
              <a:extLst>
                <a:ext uri="{FF2B5EF4-FFF2-40B4-BE49-F238E27FC236}">
                  <a16:creationId xmlns:a16="http://schemas.microsoft.com/office/drawing/2014/main" id="{D7F3D675-753D-4312-87A9-040E98F8F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3133" y="3257328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Freeform 115">
              <a:extLst>
                <a:ext uri="{FF2B5EF4-FFF2-40B4-BE49-F238E27FC236}">
                  <a16:creationId xmlns:a16="http://schemas.microsoft.com/office/drawing/2014/main" id="{7D09B9D8-373A-417E-A5B0-8AEF1F237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8846" y="259447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Freeform 117">
              <a:extLst>
                <a:ext uri="{FF2B5EF4-FFF2-40B4-BE49-F238E27FC236}">
                  <a16:creationId xmlns:a16="http://schemas.microsoft.com/office/drawing/2014/main" id="{CBBBD0AC-7990-427B-BE17-2C8D66D55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0644" y="898795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Freeform 118">
              <a:extLst>
                <a:ext uri="{FF2B5EF4-FFF2-40B4-BE49-F238E27FC236}">
                  <a16:creationId xmlns:a16="http://schemas.microsoft.com/office/drawing/2014/main" id="{93003F2B-C96E-47B5-B7E2-E5B05ED4D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7164" y="230530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Freeform 119">
              <a:extLst>
                <a:ext uri="{FF2B5EF4-FFF2-40B4-BE49-F238E27FC236}">
                  <a16:creationId xmlns:a16="http://schemas.microsoft.com/office/drawing/2014/main" id="{C4F54194-E568-4482-9066-F67B8FF74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4035" y="44423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Freeform 8">
              <a:extLst>
                <a:ext uri="{FF2B5EF4-FFF2-40B4-BE49-F238E27FC236}">
                  <a16:creationId xmlns:a16="http://schemas.microsoft.com/office/drawing/2014/main" id="{8F0F7188-5F84-4C7B-B78A-BF32127EA0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620" y="651663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Freeform 8">
              <a:extLst>
                <a:ext uri="{FF2B5EF4-FFF2-40B4-BE49-F238E27FC236}">
                  <a16:creationId xmlns:a16="http://schemas.microsoft.com/office/drawing/2014/main" id="{4F8239CD-C1A6-4DD8-8B1D-FE18CE85E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9481" y="669622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59" name="Content Placeholder 458" descr="A house with a garage&#10;&#10;Description automatically generated">
            <a:extLst>
              <a:ext uri="{FF2B5EF4-FFF2-40B4-BE49-F238E27FC236}">
                <a16:creationId xmlns:a16="http://schemas.microsoft.com/office/drawing/2014/main" id="{BC48CADB-8D8B-5CF8-46F3-37E5456FB2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7" r="5576" b="-3"/>
          <a:stretch/>
        </p:blipFill>
        <p:spPr>
          <a:xfrm>
            <a:off x="8444722" y="1012422"/>
            <a:ext cx="3649148" cy="4517695"/>
          </a:xfrm>
          <a:prstGeom prst="rect">
            <a:avLst/>
          </a:prstGeom>
        </p:spPr>
      </p:pic>
      <p:pic>
        <p:nvPicPr>
          <p:cNvPr id="3" name="Picture 4" descr="الصفحة الرئيسية | الهيئة العامة للعقار ‌ ‌">
            <a:extLst>
              <a:ext uri="{FF2B5EF4-FFF2-40B4-BE49-F238E27FC236}">
                <a16:creationId xmlns:a16="http://schemas.microsoft.com/office/drawing/2014/main" id="{457178EF-5DD9-C661-5D02-0D45DA815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0" y="192764"/>
            <a:ext cx="2030745" cy="1338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91A4A4-DED9-E421-C450-6AF39B7CC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507" y="1727074"/>
            <a:ext cx="2745378" cy="17347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FA1771-505A-4851-47CF-BFB96E4CA3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2125" y="1885555"/>
            <a:ext cx="4283005" cy="4558859"/>
          </a:xfrm>
          <a:prstGeom prst="rect">
            <a:avLst/>
          </a:prstGeom>
        </p:spPr>
      </p:pic>
      <p:sp>
        <p:nvSpPr>
          <p:cNvPr id="12" name="Content Placeholder 174">
            <a:extLst>
              <a:ext uri="{FF2B5EF4-FFF2-40B4-BE49-F238E27FC236}">
                <a16:creationId xmlns:a16="http://schemas.microsoft.com/office/drawing/2014/main" id="{CC77A1AC-517D-35CB-FC0C-36795A62D7AB}"/>
              </a:ext>
            </a:extLst>
          </p:cNvPr>
          <p:cNvSpPr txBox="1">
            <a:spLocks/>
          </p:cNvSpPr>
          <p:nvPr/>
        </p:nvSpPr>
        <p:spPr>
          <a:xfrm>
            <a:off x="601395" y="4104663"/>
            <a:ext cx="2384559" cy="1651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- 43% of meter price are missed</a:t>
            </a:r>
            <a:endParaRPr lang="en-US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910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Content Placeholder 458" descr="A house with a garage&#10;&#10;Description automatically generated">
            <a:extLst>
              <a:ext uri="{FF2B5EF4-FFF2-40B4-BE49-F238E27FC236}">
                <a16:creationId xmlns:a16="http://schemas.microsoft.com/office/drawing/2014/main" id="{BC48CADB-8D8B-5CF8-46F3-37E5456FB2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7" r="5576" b="-3"/>
          <a:stretch/>
        </p:blipFill>
        <p:spPr>
          <a:xfrm>
            <a:off x="8444722" y="1012422"/>
            <a:ext cx="3649148" cy="4517695"/>
          </a:xfrm>
          <a:prstGeom prst="rect">
            <a:avLst/>
          </a:prstGeom>
        </p:spPr>
      </p:pic>
      <p:pic>
        <p:nvPicPr>
          <p:cNvPr id="10" name="Picture 2" descr="وزارة العدل تختتم العام بقرارات تاريخية | صحيفة مكة">
            <a:extLst>
              <a:ext uri="{FF2B5EF4-FFF2-40B4-BE49-F238E27FC236}">
                <a16:creationId xmlns:a16="http://schemas.microsoft.com/office/drawing/2014/main" id="{B1929415-FD9F-B2D3-A709-DB1DD81B5F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40" y="125009"/>
            <a:ext cx="2366434" cy="177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5B8C144-E532-D019-6116-31D8B4347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40" y="1697992"/>
            <a:ext cx="7222530" cy="487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280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roup 225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227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8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9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0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1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2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3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4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5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6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7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8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9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7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8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9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0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1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2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3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4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5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6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7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8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9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0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1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2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3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4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5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6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7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8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9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0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1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2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3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4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5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6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7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8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9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0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1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2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3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85" name="Rectangle 284">
            <a:extLst>
              <a:ext uri="{FF2B5EF4-FFF2-40B4-BE49-F238E27FC236}">
                <a16:creationId xmlns:a16="http://schemas.microsoft.com/office/drawing/2014/main" id="{17121B47-384D-4AA6-BFEE-9EB117D2A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B8AA8937-D869-4CEB-9DB3-A2AAE5433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9" name="Group 288">
            <a:extLst>
              <a:ext uri="{FF2B5EF4-FFF2-40B4-BE49-F238E27FC236}">
                <a16:creationId xmlns:a16="http://schemas.microsoft.com/office/drawing/2014/main" id="{907BB5BD-1455-4A2D-BC94-E2DAD6A19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58854" y="0"/>
            <a:ext cx="1277622" cy="1390997"/>
            <a:chOff x="10658854" y="0"/>
            <a:chExt cx="1277622" cy="1390997"/>
          </a:xfrm>
        </p:grpSpPr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000F7CF0-3D04-492F-A268-9018177261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20842" y="99499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15">
              <a:extLst>
                <a:ext uri="{FF2B5EF4-FFF2-40B4-BE49-F238E27FC236}">
                  <a16:creationId xmlns:a16="http://schemas.microsoft.com/office/drawing/2014/main" id="{C1DEC041-746E-4EA1-B788-1F7F74835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24772" y="613696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18">
              <a:extLst>
                <a:ext uri="{FF2B5EF4-FFF2-40B4-BE49-F238E27FC236}">
                  <a16:creationId xmlns:a16="http://schemas.microsoft.com/office/drawing/2014/main" id="{5F1AFD93-4239-40D2-8DCA-F946C9E6E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28186" y="35695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22">
              <a:extLst>
                <a:ext uri="{FF2B5EF4-FFF2-40B4-BE49-F238E27FC236}">
                  <a16:creationId xmlns:a16="http://schemas.microsoft.com/office/drawing/2014/main" id="{C4F6F166-B2C7-4DEF-9D27-8C7C5281E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2206" y="1071230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23">
              <a:extLst>
                <a:ext uri="{FF2B5EF4-FFF2-40B4-BE49-F238E27FC236}">
                  <a16:creationId xmlns:a16="http://schemas.microsoft.com/office/drawing/2014/main" id="{1836659E-9BA4-478B-888E-7918CD1E4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85893" y="858664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26">
              <a:extLst>
                <a:ext uri="{FF2B5EF4-FFF2-40B4-BE49-F238E27FC236}">
                  <a16:creationId xmlns:a16="http://schemas.microsoft.com/office/drawing/2014/main" id="{11DC92E8-61D6-4678-A815-0A449C372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05013" y="127857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30">
              <a:extLst>
                <a:ext uri="{FF2B5EF4-FFF2-40B4-BE49-F238E27FC236}">
                  <a16:creationId xmlns:a16="http://schemas.microsoft.com/office/drawing/2014/main" id="{65AB9160-E89C-4231-9056-39F8CBAF0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25927" y="109998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43">
              <a:extLst>
                <a:ext uri="{FF2B5EF4-FFF2-40B4-BE49-F238E27FC236}">
                  <a16:creationId xmlns:a16="http://schemas.microsoft.com/office/drawing/2014/main" id="{8CC42264-7CBA-4049-8CE9-F42DA07F2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9919" y="86103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51">
              <a:extLst>
                <a:ext uri="{FF2B5EF4-FFF2-40B4-BE49-F238E27FC236}">
                  <a16:creationId xmlns:a16="http://schemas.microsoft.com/office/drawing/2014/main" id="{22AC0855-2BCD-48C6-B7E9-93E176449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2888" y="101545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52">
              <a:extLst>
                <a:ext uri="{FF2B5EF4-FFF2-40B4-BE49-F238E27FC236}">
                  <a16:creationId xmlns:a16="http://schemas.microsoft.com/office/drawing/2014/main" id="{8F2B8603-2341-48E0-A478-D3DEC6BCB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09893" y="451020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53">
              <a:extLst>
                <a:ext uri="{FF2B5EF4-FFF2-40B4-BE49-F238E27FC236}">
                  <a16:creationId xmlns:a16="http://schemas.microsoft.com/office/drawing/2014/main" id="{9829AAB0-C80F-4816-98D9-B073E0E02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00974" y="1254224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54">
              <a:extLst>
                <a:ext uri="{FF2B5EF4-FFF2-40B4-BE49-F238E27FC236}">
                  <a16:creationId xmlns:a16="http://schemas.microsoft.com/office/drawing/2014/main" id="{FFF2AF19-A868-44F8-944E-8625EFEA7A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6821" y="614648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59">
              <a:extLst>
                <a:ext uri="{FF2B5EF4-FFF2-40B4-BE49-F238E27FC236}">
                  <a16:creationId xmlns:a16="http://schemas.microsoft.com/office/drawing/2014/main" id="{2A768F35-A374-4597-8C0F-E5E9170C4C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66433" y="255923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78">
              <a:extLst>
                <a:ext uri="{FF2B5EF4-FFF2-40B4-BE49-F238E27FC236}">
                  <a16:creationId xmlns:a16="http://schemas.microsoft.com/office/drawing/2014/main" id="{397D2E03-98AE-4647-821F-85862785B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47199" y="721463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79">
              <a:extLst>
                <a:ext uri="{FF2B5EF4-FFF2-40B4-BE49-F238E27FC236}">
                  <a16:creationId xmlns:a16="http://schemas.microsoft.com/office/drawing/2014/main" id="{17C275DB-E849-4EA4-8713-32B5D2DE9B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59571" y="952508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80">
              <a:extLst>
                <a:ext uri="{FF2B5EF4-FFF2-40B4-BE49-F238E27FC236}">
                  <a16:creationId xmlns:a16="http://schemas.microsoft.com/office/drawing/2014/main" id="{5C9D14FB-8462-4595-9073-0C1669E55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48914" y="121156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84">
              <a:extLst>
                <a:ext uri="{FF2B5EF4-FFF2-40B4-BE49-F238E27FC236}">
                  <a16:creationId xmlns:a16="http://schemas.microsoft.com/office/drawing/2014/main" id="{1DE986F0-71DA-4FC5-9B8D-B80BCA378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28689" y="516877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86">
              <a:extLst>
                <a:ext uri="{FF2B5EF4-FFF2-40B4-BE49-F238E27FC236}">
                  <a16:creationId xmlns:a16="http://schemas.microsoft.com/office/drawing/2014/main" id="{FD3945E4-65D1-40A4-AA52-E82C5758B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06762" y="271878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106">
              <a:extLst>
                <a:ext uri="{FF2B5EF4-FFF2-40B4-BE49-F238E27FC236}">
                  <a16:creationId xmlns:a16="http://schemas.microsoft.com/office/drawing/2014/main" id="{0D0520FA-0028-46DA-BF2D-2DC8D74D4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74357" y="58948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108">
              <a:extLst>
                <a:ext uri="{FF2B5EF4-FFF2-40B4-BE49-F238E27FC236}">
                  <a16:creationId xmlns:a16="http://schemas.microsoft.com/office/drawing/2014/main" id="{23F22E59-1B66-47AA-BA81-7B4191A48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59785" y="108679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10">
              <a:extLst>
                <a:ext uri="{FF2B5EF4-FFF2-40B4-BE49-F238E27FC236}">
                  <a16:creationId xmlns:a16="http://schemas.microsoft.com/office/drawing/2014/main" id="{36F7FB00-9A76-4C0E-A05C-CA6B96A1D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52081" y="341651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11">
              <a:extLst>
                <a:ext uri="{FF2B5EF4-FFF2-40B4-BE49-F238E27FC236}">
                  <a16:creationId xmlns:a16="http://schemas.microsoft.com/office/drawing/2014/main" id="{68DA8E50-B15F-4B3A-90EC-2A03E257B2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66505" y="1281763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112">
              <a:extLst>
                <a:ext uri="{FF2B5EF4-FFF2-40B4-BE49-F238E27FC236}">
                  <a16:creationId xmlns:a16="http://schemas.microsoft.com/office/drawing/2014/main" id="{82C7AB40-A354-4997-93B2-B7DE6C7D44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62783" y="89454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23">
              <a:extLst>
                <a:ext uri="{FF2B5EF4-FFF2-40B4-BE49-F238E27FC236}">
                  <a16:creationId xmlns:a16="http://schemas.microsoft.com/office/drawing/2014/main" id="{C62E3823-6812-4FC3-9E11-0D743AF69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33793" y="214054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130">
              <a:extLst>
                <a:ext uri="{FF2B5EF4-FFF2-40B4-BE49-F238E27FC236}">
                  <a16:creationId xmlns:a16="http://schemas.microsoft.com/office/drawing/2014/main" id="{BD38CEC7-EB05-4770-88A0-21AB3389E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07014" y="503303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131">
              <a:extLst>
                <a:ext uri="{FF2B5EF4-FFF2-40B4-BE49-F238E27FC236}">
                  <a16:creationId xmlns:a16="http://schemas.microsoft.com/office/drawing/2014/main" id="{2C2A7A5C-8262-4207-A106-7925BEE25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20832" y="1058290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135">
              <a:extLst>
                <a:ext uri="{FF2B5EF4-FFF2-40B4-BE49-F238E27FC236}">
                  <a16:creationId xmlns:a16="http://schemas.microsoft.com/office/drawing/2014/main" id="{28E156B2-2673-4090-B92A-DD788F9182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08171" y="828632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41">
              <a:extLst>
                <a:ext uri="{FF2B5EF4-FFF2-40B4-BE49-F238E27FC236}">
                  <a16:creationId xmlns:a16="http://schemas.microsoft.com/office/drawing/2014/main" id="{7EF42F55-E2C9-4A07-91DA-8C10E0D7F4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58486" y="1194032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17">
              <a:extLst>
                <a:ext uri="{FF2B5EF4-FFF2-40B4-BE49-F238E27FC236}">
                  <a16:creationId xmlns:a16="http://schemas.microsoft.com/office/drawing/2014/main" id="{B53A63B6-93A3-46DF-8EBB-448943671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61494" y="4316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8">
              <a:extLst>
                <a:ext uri="{FF2B5EF4-FFF2-40B4-BE49-F238E27FC236}">
                  <a16:creationId xmlns:a16="http://schemas.microsoft.com/office/drawing/2014/main" id="{49E2A78F-5EF2-48FF-9F7B-F4F265DE3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661" y="35327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8">
              <a:extLst>
                <a:ext uri="{FF2B5EF4-FFF2-40B4-BE49-F238E27FC236}">
                  <a16:creationId xmlns:a16="http://schemas.microsoft.com/office/drawing/2014/main" id="{410802B9-9228-43C9-A27E-CB4CC0B50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87838" y="9752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106">
              <a:extLst>
                <a:ext uri="{FF2B5EF4-FFF2-40B4-BE49-F238E27FC236}">
                  <a16:creationId xmlns:a16="http://schemas.microsoft.com/office/drawing/2014/main" id="{2EB97A80-0E3D-48D2-B0C2-E10739A39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67088" y="1879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23" name="Freeform 38">
            <a:extLst>
              <a:ext uri="{FF2B5EF4-FFF2-40B4-BE49-F238E27FC236}">
                <a16:creationId xmlns:a16="http://schemas.microsoft.com/office/drawing/2014/main" id="{C7F15AEE-302F-4C4B-8669-7D196FA2C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71073" y="4900756"/>
            <a:ext cx="127608" cy="69362"/>
          </a:xfrm>
          <a:custGeom>
            <a:avLst/>
            <a:gdLst>
              <a:gd name="T0" fmla="*/ 26 w 39"/>
              <a:gd name="T1" fmla="*/ 0 h 23"/>
              <a:gd name="T2" fmla="*/ 26 w 39"/>
              <a:gd name="T3" fmla="*/ 23 h 23"/>
              <a:gd name="T4" fmla="*/ 26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26" y="0"/>
                </a:moveTo>
                <a:cubicBezTo>
                  <a:pt x="39" y="1"/>
                  <a:pt x="38" y="21"/>
                  <a:pt x="26" y="23"/>
                </a:cubicBezTo>
                <a:cubicBezTo>
                  <a:pt x="0" y="23"/>
                  <a:pt x="5" y="2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5" name="Group 324">
            <a:extLst>
              <a:ext uri="{FF2B5EF4-FFF2-40B4-BE49-F238E27FC236}">
                <a16:creationId xmlns:a16="http://schemas.microsoft.com/office/drawing/2014/main" id="{621CBB89-F05D-42D3-8CC5-B792E533F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57803" y="5615076"/>
            <a:ext cx="1390914" cy="1230271"/>
            <a:chOff x="10557803" y="5615076"/>
            <a:chExt cx="1390914" cy="1230271"/>
          </a:xfrm>
        </p:grpSpPr>
        <p:sp>
          <p:nvSpPr>
            <p:cNvPr id="326" name="Freeform 8">
              <a:extLst>
                <a:ext uri="{FF2B5EF4-FFF2-40B4-BE49-F238E27FC236}">
                  <a16:creationId xmlns:a16="http://schemas.microsoft.com/office/drawing/2014/main" id="{2DE640CE-132C-43BE-BCA3-8F0BE59F4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32963" y="6713537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55">
              <a:extLst>
                <a:ext uri="{FF2B5EF4-FFF2-40B4-BE49-F238E27FC236}">
                  <a16:creationId xmlns:a16="http://schemas.microsoft.com/office/drawing/2014/main" id="{19C481A9-3BCA-4C40-A323-E99C94813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0157" y="618792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82">
              <a:extLst>
                <a:ext uri="{FF2B5EF4-FFF2-40B4-BE49-F238E27FC236}">
                  <a16:creationId xmlns:a16="http://schemas.microsoft.com/office/drawing/2014/main" id="{61CFC522-2DDE-41FE-A896-31FD81E75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29869" y="5756280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89">
              <a:extLst>
                <a:ext uri="{FF2B5EF4-FFF2-40B4-BE49-F238E27FC236}">
                  <a16:creationId xmlns:a16="http://schemas.microsoft.com/office/drawing/2014/main" id="{69EDD546-3725-4141-9AEE-446524F56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07550" y="565685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105">
              <a:extLst>
                <a:ext uri="{FF2B5EF4-FFF2-40B4-BE49-F238E27FC236}">
                  <a16:creationId xmlns:a16="http://schemas.microsoft.com/office/drawing/2014/main" id="{C163A133-1361-488B-ACD1-7F6A6DE25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9649" y="5935260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132">
              <a:extLst>
                <a:ext uri="{FF2B5EF4-FFF2-40B4-BE49-F238E27FC236}">
                  <a16:creationId xmlns:a16="http://schemas.microsoft.com/office/drawing/2014/main" id="{109B8939-2359-4AA5-BE84-D08AD6896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04163" y="5894067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6">
              <a:extLst>
                <a:ext uri="{FF2B5EF4-FFF2-40B4-BE49-F238E27FC236}">
                  <a16:creationId xmlns:a16="http://schemas.microsoft.com/office/drawing/2014/main" id="{90469482-5E37-4BFE-9F83-760D56D2C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9159" y="6739658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21">
              <a:extLst>
                <a:ext uri="{FF2B5EF4-FFF2-40B4-BE49-F238E27FC236}">
                  <a16:creationId xmlns:a16="http://schemas.microsoft.com/office/drawing/2014/main" id="{B84CD6CD-22DF-4D8A-9074-674F7B23D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26857" y="5690738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25">
              <a:extLst>
                <a:ext uri="{FF2B5EF4-FFF2-40B4-BE49-F238E27FC236}">
                  <a16:creationId xmlns:a16="http://schemas.microsoft.com/office/drawing/2014/main" id="{6CAC2E54-038E-42E0-A5CA-7260279AB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80615" y="6658415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29">
              <a:extLst>
                <a:ext uri="{FF2B5EF4-FFF2-40B4-BE49-F238E27FC236}">
                  <a16:creationId xmlns:a16="http://schemas.microsoft.com/office/drawing/2014/main" id="{9D859BA7-EA9B-49BC-BAB5-5AA5DD962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5470" y="5919649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31">
              <a:extLst>
                <a:ext uri="{FF2B5EF4-FFF2-40B4-BE49-F238E27FC236}">
                  <a16:creationId xmlns:a16="http://schemas.microsoft.com/office/drawing/2014/main" id="{132A12C0-F9E0-402E-86BF-0CA612645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4008" y="6352160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34">
              <a:extLst>
                <a:ext uri="{FF2B5EF4-FFF2-40B4-BE49-F238E27FC236}">
                  <a16:creationId xmlns:a16="http://schemas.microsoft.com/office/drawing/2014/main" id="{AB3D96EE-DFC5-4071-89B2-F5DB3ACD1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32480" y="656748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36">
              <a:extLst>
                <a:ext uri="{FF2B5EF4-FFF2-40B4-BE49-F238E27FC236}">
                  <a16:creationId xmlns:a16="http://schemas.microsoft.com/office/drawing/2014/main" id="{934D274F-F47D-47DE-AF0F-A1939A3F2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1638" y="6047123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41">
              <a:extLst>
                <a:ext uri="{FF2B5EF4-FFF2-40B4-BE49-F238E27FC236}">
                  <a16:creationId xmlns:a16="http://schemas.microsoft.com/office/drawing/2014/main" id="{61660303-C328-4E3E-B718-FF16FE808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1638" y="627913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42">
              <a:extLst>
                <a:ext uri="{FF2B5EF4-FFF2-40B4-BE49-F238E27FC236}">
                  <a16:creationId xmlns:a16="http://schemas.microsoft.com/office/drawing/2014/main" id="{889A903A-3978-4E46-8E90-C21B27B80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0961" y="5638745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45">
              <a:extLst>
                <a:ext uri="{FF2B5EF4-FFF2-40B4-BE49-F238E27FC236}">
                  <a16:creationId xmlns:a16="http://schemas.microsoft.com/office/drawing/2014/main" id="{D8AE04A9-F987-40C8-8324-54B616639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1445" y="58371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49">
              <a:extLst>
                <a:ext uri="{FF2B5EF4-FFF2-40B4-BE49-F238E27FC236}">
                  <a16:creationId xmlns:a16="http://schemas.microsoft.com/office/drawing/2014/main" id="{C77AD9C8-EFE2-459E-9D2D-6D3F90035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2520" y="650834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70">
              <a:extLst>
                <a:ext uri="{FF2B5EF4-FFF2-40B4-BE49-F238E27FC236}">
                  <a16:creationId xmlns:a16="http://schemas.microsoft.com/office/drawing/2014/main" id="{A0B8A69D-893C-4130-B6D9-EE7A41516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099" y="6187020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85">
              <a:extLst>
                <a:ext uri="{FF2B5EF4-FFF2-40B4-BE49-F238E27FC236}">
                  <a16:creationId xmlns:a16="http://schemas.microsoft.com/office/drawing/2014/main" id="{AD93045F-69E5-4B98-8A99-B093F9A43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6504" y="6435018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87">
              <a:extLst>
                <a:ext uri="{FF2B5EF4-FFF2-40B4-BE49-F238E27FC236}">
                  <a16:creationId xmlns:a16="http://schemas.microsoft.com/office/drawing/2014/main" id="{EE6C8149-2426-4883-A4E6-70F4CB0BF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3983" y="6658052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117">
              <a:extLst>
                <a:ext uri="{FF2B5EF4-FFF2-40B4-BE49-F238E27FC236}">
                  <a16:creationId xmlns:a16="http://schemas.microsoft.com/office/drawing/2014/main" id="{AD2584B5-8D22-45BD-A767-26635B70D5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90501" y="5875775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118">
              <a:extLst>
                <a:ext uri="{FF2B5EF4-FFF2-40B4-BE49-F238E27FC236}">
                  <a16:creationId xmlns:a16="http://schemas.microsoft.com/office/drawing/2014/main" id="{21F6A307-936F-4618-8F06-A639C91C9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80865" y="6433515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119">
              <a:extLst>
                <a:ext uri="{FF2B5EF4-FFF2-40B4-BE49-F238E27FC236}">
                  <a16:creationId xmlns:a16="http://schemas.microsoft.com/office/drawing/2014/main" id="{4E79E3A2-3436-4935-AFA0-6D81A1F5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67932" y="617468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139">
              <a:extLst>
                <a:ext uri="{FF2B5EF4-FFF2-40B4-BE49-F238E27FC236}">
                  <a16:creationId xmlns:a16="http://schemas.microsoft.com/office/drawing/2014/main" id="{88D3F1C3-57F7-4475-BE24-994E429A7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94855" y="6708647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144">
              <a:extLst>
                <a:ext uri="{FF2B5EF4-FFF2-40B4-BE49-F238E27FC236}">
                  <a16:creationId xmlns:a16="http://schemas.microsoft.com/office/drawing/2014/main" id="{15EE5509-C1EF-4CE6-8DFF-08F8CFF95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54987" y="6067649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145">
              <a:extLst>
                <a:ext uri="{FF2B5EF4-FFF2-40B4-BE49-F238E27FC236}">
                  <a16:creationId xmlns:a16="http://schemas.microsoft.com/office/drawing/2014/main" id="{4E19D03A-8D08-4A59-A8B8-E44825AD5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72583" y="6357067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8">
              <a:extLst>
                <a:ext uri="{FF2B5EF4-FFF2-40B4-BE49-F238E27FC236}">
                  <a16:creationId xmlns:a16="http://schemas.microsoft.com/office/drawing/2014/main" id="{24C9664D-878C-4BAE-9D15-1B5F9222E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83983" y="596321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106">
              <a:extLst>
                <a:ext uri="{FF2B5EF4-FFF2-40B4-BE49-F238E27FC236}">
                  <a16:creationId xmlns:a16="http://schemas.microsoft.com/office/drawing/2014/main" id="{9C52230F-B5E5-40D3-8563-0914770C7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0290" y="5759184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5" name="Rectangle 354">
            <a:extLst>
              <a:ext uri="{FF2B5EF4-FFF2-40B4-BE49-F238E27FC236}">
                <a16:creationId xmlns:a16="http://schemas.microsoft.com/office/drawing/2014/main" id="{B84EE3D2-B06F-47DE-AAC1-4DB46BF88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8225" y="1378872"/>
            <a:ext cx="11113775" cy="42388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19BA1B-26C4-41A1-27BC-F66AEC729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225" y="2154968"/>
            <a:ext cx="5991174" cy="26866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 dirty="0"/>
              <a:t>modeling</a:t>
            </a:r>
          </a:p>
        </p:txBody>
      </p:sp>
      <p:pic>
        <p:nvPicPr>
          <p:cNvPr id="5" name="Picture 4" descr="A magnifying glass over a computer&#10;&#10;Description automatically generated">
            <a:extLst>
              <a:ext uri="{FF2B5EF4-FFF2-40B4-BE49-F238E27FC236}">
                <a16:creationId xmlns:a16="http://schemas.microsoft.com/office/drawing/2014/main" id="{992C92B8-0236-C39B-69EC-1E9F09F38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689" y="2120219"/>
            <a:ext cx="4705986" cy="272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415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A68342A8-82C8-B674-5D03-3D65E4B06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511" y="2222291"/>
            <a:ext cx="10278046" cy="241341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02F77A9-414A-99D3-5DD2-A1EDBE398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511" y="606751"/>
            <a:ext cx="6364559" cy="1024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5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 Aggregation </a:t>
            </a:r>
            <a:endParaRPr lang="en-US" sz="5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002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787D505A-8EC1-FBC2-270A-2263C4671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606751"/>
            <a:ext cx="4168247" cy="32907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3E1C0E-6FD0-9C21-76BF-0BD537C92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9260" y="4097596"/>
            <a:ext cx="3400926" cy="7157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dirty="0" err="1"/>
              <a:t>Knn</a:t>
            </a:r>
            <a:r>
              <a:rPr lang="en-GB" dirty="0"/>
              <a:t> model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1880146-E250-AB48-A0DE-1E2A5BDFCA2F}"/>
              </a:ext>
            </a:extLst>
          </p:cNvPr>
          <p:cNvSpPr txBox="1">
            <a:spLocks/>
          </p:cNvSpPr>
          <p:nvPr/>
        </p:nvSpPr>
        <p:spPr>
          <a:xfrm>
            <a:off x="341041" y="606751"/>
            <a:ext cx="6364559" cy="10248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5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Model selection</a:t>
            </a:r>
            <a:endParaRPr lang="en-US" sz="5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4" name="Content Placeholder 174">
            <a:extLst>
              <a:ext uri="{FF2B5EF4-FFF2-40B4-BE49-F238E27FC236}">
                <a16:creationId xmlns:a16="http://schemas.microsoft.com/office/drawing/2014/main" id="{C31430E2-A1DC-D135-0D45-1C30B4663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926" y="2371813"/>
            <a:ext cx="6078086" cy="26654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>
                <a:latin typeface="Avenir Next LT Pro (Body)"/>
                <a:ea typeface="ADLaM Display" panose="02010000000000000000" pitchFamily="2" charset="0"/>
                <a:cs typeface="ADLaM Display" panose="02010000000000000000" pitchFamily="2" charset="0"/>
              </a:rPr>
              <a:t>1- </a:t>
            </a:r>
            <a:r>
              <a:rPr lang="en-US" b="1" dirty="0">
                <a:latin typeface="Avenir Next LT Pro (Body)"/>
              </a:rPr>
              <a:t>Similarity Measurement</a:t>
            </a:r>
          </a:p>
          <a:p>
            <a:pPr marL="0" indent="0">
              <a:buNone/>
            </a:pPr>
            <a:r>
              <a:rPr lang="en-US" b="1" dirty="0">
                <a:latin typeface="Avenir Next LT Pro (Body)"/>
                <a:ea typeface="ADLaM Display" panose="02010000000000000000" pitchFamily="2" charset="0"/>
                <a:cs typeface="ADLaM Display" panose="02010000000000000000" pitchFamily="2" charset="0"/>
              </a:rPr>
              <a:t>2- </a:t>
            </a:r>
            <a:r>
              <a:rPr lang="en-US" b="1" dirty="0">
                <a:latin typeface="Avenir Next LT Pro (Body)"/>
              </a:rPr>
              <a:t>Flexibility and Simplicity</a:t>
            </a:r>
          </a:p>
          <a:p>
            <a:pPr marL="0" indent="0">
              <a:buNone/>
            </a:pPr>
            <a:r>
              <a:rPr lang="en-US" b="1" dirty="0">
                <a:latin typeface="Avenir Next LT Pro (Body)"/>
                <a:ea typeface="ADLaM Display" panose="02010000000000000000" pitchFamily="2" charset="0"/>
                <a:cs typeface="ADLaM Display" panose="02010000000000000000" pitchFamily="2" charset="0"/>
              </a:rPr>
              <a:t>3- </a:t>
            </a:r>
            <a:r>
              <a:rPr lang="en-US" b="1" dirty="0">
                <a:latin typeface="Avenir Next LT Pro (Body)"/>
              </a:rPr>
              <a:t>Non-parametric Nature</a:t>
            </a:r>
          </a:p>
          <a:p>
            <a:pPr marL="0" indent="0">
              <a:buNone/>
            </a:pPr>
            <a:r>
              <a:rPr lang="en-US" b="1" dirty="0">
                <a:latin typeface="Avenir Next LT Pro (Body)"/>
                <a:ea typeface="ADLaM Display" panose="02010000000000000000" pitchFamily="2" charset="0"/>
                <a:cs typeface="ADLaM Display" panose="02010000000000000000" pitchFamily="2" charset="0"/>
              </a:rPr>
              <a:t>4- </a:t>
            </a:r>
            <a:r>
              <a:rPr lang="en-US" b="1" dirty="0">
                <a:latin typeface="Avenir Next LT Pro (Body)"/>
              </a:rPr>
              <a:t>Interpretability</a:t>
            </a:r>
            <a:endParaRPr lang="en-US" dirty="0">
              <a:latin typeface="Avenir Next LT Pro (Body)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130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787D505A-8EC1-FBC2-270A-2263C4671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606751"/>
            <a:ext cx="4168247" cy="32907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3E1C0E-6FD0-9C21-76BF-0BD537C92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9260" y="4097596"/>
            <a:ext cx="3400926" cy="7157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dirty="0" err="1"/>
              <a:t>Knn</a:t>
            </a:r>
            <a:r>
              <a:rPr lang="en-GB" dirty="0"/>
              <a:t> model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1880146-E250-AB48-A0DE-1E2A5BDFCA2F}"/>
              </a:ext>
            </a:extLst>
          </p:cNvPr>
          <p:cNvSpPr txBox="1">
            <a:spLocks/>
          </p:cNvSpPr>
          <p:nvPr/>
        </p:nvSpPr>
        <p:spPr>
          <a:xfrm>
            <a:off x="341041" y="606751"/>
            <a:ext cx="6364559" cy="10248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5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Model selection</a:t>
            </a:r>
            <a:endParaRPr lang="en-US" sz="5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6C696E-581F-DBB9-1C60-329823520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1" y="2763488"/>
            <a:ext cx="6049219" cy="1543265"/>
          </a:xfrm>
          <a:prstGeom prst="rect">
            <a:avLst/>
          </a:prstGeom>
        </p:spPr>
      </p:pic>
      <p:sp>
        <p:nvSpPr>
          <p:cNvPr id="8" name="Content Placeholder 174">
            <a:extLst>
              <a:ext uri="{FF2B5EF4-FFF2-40B4-BE49-F238E27FC236}">
                <a16:creationId xmlns:a16="http://schemas.microsoft.com/office/drawing/2014/main" id="{36283DD3-6290-5E17-E74F-803299614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041" y="2001697"/>
            <a:ext cx="6078086" cy="5403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latin typeface="Avenir Next LT Pro (Body)"/>
                <a:ea typeface="ADLaM Display" panose="02010000000000000000" pitchFamily="2" charset="0"/>
                <a:cs typeface="ADLaM Display" panose="02010000000000000000" pitchFamily="2" charset="0"/>
              </a:rPr>
              <a:t>snapshot of model:</a:t>
            </a:r>
          </a:p>
          <a:p>
            <a:pPr marL="0" indent="0">
              <a:buNone/>
            </a:pPr>
            <a:endParaRPr lang="en-US" dirty="0">
              <a:latin typeface="Avenir Next LT Pro (Body)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9" name="Content Placeholder 174">
            <a:extLst>
              <a:ext uri="{FF2B5EF4-FFF2-40B4-BE49-F238E27FC236}">
                <a16:creationId xmlns:a16="http://schemas.microsoft.com/office/drawing/2014/main" id="{08D0AEEB-899B-63B5-CF0B-4347C1A7018F}"/>
              </a:ext>
            </a:extLst>
          </p:cNvPr>
          <p:cNvSpPr txBox="1">
            <a:spLocks/>
          </p:cNvSpPr>
          <p:nvPr/>
        </p:nvSpPr>
        <p:spPr>
          <a:xfrm>
            <a:off x="341041" y="4368307"/>
            <a:ext cx="6078086" cy="1342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latin typeface="Avenir Next LT Pro (Body)"/>
                <a:ea typeface="ADLaM Display" panose="02010000000000000000" pitchFamily="2" charset="0"/>
                <a:cs typeface="ADLaM Display" panose="02010000000000000000" pitchFamily="2" charset="0"/>
              </a:rPr>
              <a:t>Evaluation 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latin typeface="Avenir Next LT Pro (Body)"/>
                <a:ea typeface="ADLaM Display" panose="02010000000000000000" pitchFamily="2" charset="0"/>
                <a:cs typeface="ADLaM Display" panose="02010000000000000000" pitchFamily="2" charset="0"/>
              </a:rPr>
              <a:t>Silhouette Score : 0.619825167419031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="1" dirty="0">
              <a:latin typeface="Avenir Next LT Pro (Body)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venir Next LT Pro (Body)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594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BB5D28-9DB8-1EDA-493C-2F2C4EA0B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7803" y="5665705"/>
            <a:ext cx="8895351" cy="812767"/>
          </a:xfrm>
        </p:spPr>
        <p:txBody>
          <a:bodyPr>
            <a:noAutofit/>
          </a:bodyPr>
          <a:lstStyle/>
          <a:p>
            <a:r>
              <a:rPr lang="en-GB" sz="7200" b="1" i="1" dirty="0">
                <a:latin typeface="Modern Love (Headings)"/>
              </a:rPr>
              <a:t>introduction</a:t>
            </a:r>
            <a:endParaRPr lang="en-US" sz="7200" b="1" i="1" dirty="0">
              <a:latin typeface="Modern Love (Headings)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8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9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2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3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2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3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119" name="Picture 118" descr="A house with a garage&#10;&#10;Description automatically generated">
            <a:extLst>
              <a:ext uri="{FF2B5EF4-FFF2-40B4-BE49-F238E27FC236}">
                <a16:creationId xmlns:a16="http://schemas.microsoft.com/office/drawing/2014/main" id="{A22A8379-8AE5-9EEA-85D5-BCBC645B7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660" y="-212366"/>
            <a:ext cx="4717656" cy="471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823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8" name="Rectangle 177">
            <a:extLst>
              <a:ext uri="{FF2B5EF4-FFF2-40B4-BE49-F238E27FC236}">
                <a16:creationId xmlns:a16="http://schemas.microsoft.com/office/drawing/2014/main" id="{72CD369A-5284-45B1-B107-702483A8BD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E1C0E-6FD0-9C21-76BF-0BD537C92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8088" y="242740"/>
            <a:ext cx="8638206" cy="137282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GB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Why property important to us?</a:t>
            </a:r>
            <a:endParaRPr lang="en-US" b="1" dirty="0"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BC3EC256-5633-414E-89A7-4DF178057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975" y="42050"/>
            <a:ext cx="1319321" cy="6804850"/>
            <a:chOff x="1744975" y="42050"/>
            <a:chExt cx="1319321" cy="6804850"/>
          </a:xfrm>
        </p:grpSpPr>
        <p:sp>
          <p:nvSpPr>
            <p:cNvPr id="181" name="Freeform 8">
              <a:extLst>
                <a:ext uri="{FF2B5EF4-FFF2-40B4-BE49-F238E27FC236}">
                  <a16:creationId xmlns:a16="http://schemas.microsoft.com/office/drawing/2014/main" id="{57652216-AF47-4D6B-A81B-2DC28B625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93792" y="472833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78">
              <a:extLst>
                <a:ext uri="{FF2B5EF4-FFF2-40B4-BE49-F238E27FC236}">
                  <a16:creationId xmlns:a16="http://schemas.microsoft.com/office/drawing/2014/main" id="{4850C240-229E-44CC-9B0C-7C70B8524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14562" y="66894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79">
              <a:extLst>
                <a:ext uri="{FF2B5EF4-FFF2-40B4-BE49-F238E27FC236}">
                  <a16:creationId xmlns:a16="http://schemas.microsoft.com/office/drawing/2014/main" id="{0C20C1F3-97C9-485A-BBF1-F712C6FDD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26934" y="89999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80">
              <a:extLst>
                <a:ext uri="{FF2B5EF4-FFF2-40B4-BE49-F238E27FC236}">
                  <a16:creationId xmlns:a16="http://schemas.microsoft.com/office/drawing/2014/main" id="{5FB7F486-D669-4315-848B-079715C0A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21593" y="113778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84">
              <a:extLst>
                <a:ext uri="{FF2B5EF4-FFF2-40B4-BE49-F238E27FC236}">
                  <a16:creationId xmlns:a16="http://schemas.microsoft.com/office/drawing/2014/main" id="{41C1AA59-6A1E-4A61-8483-8056A09E0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96052" y="46436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86">
              <a:extLst>
                <a:ext uri="{FF2B5EF4-FFF2-40B4-BE49-F238E27FC236}">
                  <a16:creationId xmlns:a16="http://schemas.microsoft.com/office/drawing/2014/main" id="{851A3E4E-2857-4A69-AEC0-79CF8C413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06021" y="118352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06">
              <a:extLst>
                <a:ext uri="{FF2B5EF4-FFF2-40B4-BE49-F238E27FC236}">
                  <a16:creationId xmlns:a16="http://schemas.microsoft.com/office/drawing/2014/main" id="{449C2B94-6D2C-466B-9091-18CA59956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41720" y="633568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08">
              <a:extLst>
                <a:ext uri="{FF2B5EF4-FFF2-40B4-BE49-F238E27FC236}">
                  <a16:creationId xmlns:a16="http://schemas.microsoft.com/office/drawing/2014/main" id="{D09D148A-E95C-4A5F-AFBD-D05C90839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24547" y="1134288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10">
              <a:extLst>
                <a:ext uri="{FF2B5EF4-FFF2-40B4-BE49-F238E27FC236}">
                  <a16:creationId xmlns:a16="http://schemas.microsoft.com/office/drawing/2014/main" id="{5B90C58B-B2C5-4C93-8397-016D62EE67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19444" y="38573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12">
              <a:extLst>
                <a:ext uri="{FF2B5EF4-FFF2-40B4-BE49-F238E27FC236}">
                  <a16:creationId xmlns:a16="http://schemas.microsoft.com/office/drawing/2014/main" id="{97EE4FEF-54FA-45E2-A177-BA946262D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30146" y="9545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36">
              <a:extLst>
                <a:ext uri="{FF2B5EF4-FFF2-40B4-BE49-F238E27FC236}">
                  <a16:creationId xmlns:a16="http://schemas.microsoft.com/office/drawing/2014/main" id="{21D3B3BA-A1D7-450E-B002-44DFDC68F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294226" y="4598801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41">
              <a:extLst>
                <a:ext uri="{FF2B5EF4-FFF2-40B4-BE49-F238E27FC236}">
                  <a16:creationId xmlns:a16="http://schemas.microsoft.com/office/drawing/2014/main" id="{71516E84-743F-4EE4-B466-909E55FCC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991372" y="467123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42">
              <a:extLst>
                <a:ext uri="{FF2B5EF4-FFF2-40B4-BE49-F238E27FC236}">
                  <a16:creationId xmlns:a16="http://schemas.microsoft.com/office/drawing/2014/main" id="{285EE84A-B305-47FC-9896-3EAAE94F6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721306" y="4672363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45">
              <a:extLst>
                <a:ext uri="{FF2B5EF4-FFF2-40B4-BE49-F238E27FC236}">
                  <a16:creationId xmlns:a16="http://schemas.microsoft.com/office/drawing/2014/main" id="{ACD91DA3-CF45-4374-AEDA-5DA2E53EE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57458" y="4410076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9">
              <a:extLst>
                <a:ext uri="{FF2B5EF4-FFF2-40B4-BE49-F238E27FC236}">
                  <a16:creationId xmlns:a16="http://schemas.microsoft.com/office/drawing/2014/main" id="{BB356FF6-7153-4AE8-904C-8535363AA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54176" y="5651651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70">
              <a:extLst>
                <a:ext uri="{FF2B5EF4-FFF2-40B4-BE49-F238E27FC236}">
                  <a16:creationId xmlns:a16="http://schemas.microsoft.com/office/drawing/2014/main" id="{D9CD9700-C2DA-4CCD-8700-D763281E4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18389" y="6243395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74">
              <a:extLst>
                <a:ext uri="{FF2B5EF4-FFF2-40B4-BE49-F238E27FC236}">
                  <a16:creationId xmlns:a16="http://schemas.microsoft.com/office/drawing/2014/main" id="{EF5898F8-F274-4A71-ABC2-972788452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35281" y="5984792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85">
              <a:extLst>
                <a:ext uri="{FF2B5EF4-FFF2-40B4-BE49-F238E27FC236}">
                  <a16:creationId xmlns:a16="http://schemas.microsoft.com/office/drawing/2014/main" id="{AEBBE398-C737-4798-92D3-68B6928A9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45443" y="6468970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87">
              <a:extLst>
                <a:ext uri="{FF2B5EF4-FFF2-40B4-BE49-F238E27FC236}">
                  <a16:creationId xmlns:a16="http://schemas.microsoft.com/office/drawing/2014/main" id="{F3116C15-246C-412A-B5A8-DC7E056EC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22723" y="6734262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88">
              <a:extLst>
                <a:ext uri="{FF2B5EF4-FFF2-40B4-BE49-F238E27FC236}">
                  <a16:creationId xmlns:a16="http://schemas.microsoft.com/office/drawing/2014/main" id="{F9FA8A4C-F799-47E7-85C8-4DA109A00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09835" y="5700739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02">
              <a:extLst>
                <a:ext uri="{FF2B5EF4-FFF2-40B4-BE49-F238E27FC236}">
                  <a16:creationId xmlns:a16="http://schemas.microsoft.com/office/drawing/2014/main" id="{06EB852C-D558-4FA2-B6BD-72478CDCE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63385" y="574829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03">
              <a:extLst>
                <a:ext uri="{FF2B5EF4-FFF2-40B4-BE49-F238E27FC236}">
                  <a16:creationId xmlns:a16="http://schemas.microsoft.com/office/drawing/2014/main" id="{0B128693-39C5-4999-9EB7-FAF6D33AF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46293" y="601871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17">
              <a:extLst>
                <a:ext uri="{FF2B5EF4-FFF2-40B4-BE49-F238E27FC236}">
                  <a16:creationId xmlns:a16="http://schemas.microsoft.com/office/drawing/2014/main" id="{A7E94734-299A-4A1A-8745-522701D7F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98102" y="606239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18">
              <a:extLst>
                <a:ext uri="{FF2B5EF4-FFF2-40B4-BE49-F238E27FC236}">
                  <a16:creationId xmlns:a16="http://schemas.microsoft.com/office/drawing/2014/main" id="{88D7A4B9-ADFA-49C6-A86B-1801ECE37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83208" y="6710138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19">
              <a:extLst>
                <a:ext uri="{FF2B5EF4-FFF2-40B4-BE49-F238E27FC236}">
                  <a16:creationId xmlns:a16="http://schemas.microsoft.com/office/drawing/2014/main" id="{1D2B967C-42F5-4C41-B5A8-333B15CF27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54120" y="626268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8">
              <a:extLst>
                <a:ext uri="{FF2B5EF4-FFF2-40B4-BE49-F238E27FC236}">
                  <a16:creationId xmlns:a16="http://schemas.microsoft.com/office/drawing/2014/main" id="{7E3E1C46-3049-4EC7-A692-A95CEE2A8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24220" y="206994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8">
              <a:extLst>
                <a:ext uri="{FF2B5EF4-FFF2-40B4-BE49-F238E27FC236}">
                  <a16:creationId xmlns:a16="http://schemas.microsoft.com/office/drawing/2014/main" id="{59EC4BA9-BAFD-46B9-B282-A708F32DA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53403" y="6739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43">
              <a:extLst>
                <a:ext uri="{FF2B5EF4-FFF2-40B4-BE49-F238E27FC236}">
                  <a16:creationId xmlns:a16="http://schemas.microsoft.com/office/drawing/2014/main" id="{0BB44AF0-8C8E-4407-8BE6-C5A64ACB7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19884" y="596758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51">
              <a:extLst>
                <a:ext uri="{FF2B5EF4-FFF2-40B4-BE49-F238E27FC236}">
                  <a16:creationId xmlns:a16="http://schemas.microsoft.com/office/drawing/2014/main" id="{85398933-36C3-494E-B746-673993C87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10283" y="573437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84BFEAB6-0117-44A8-8459-8592C14D9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51968" y="546537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54">
              <a:extLst>
                <a:ext uri="{FF2B5EF4-FFF2-40B4-BE49-F238E27FC236}">
                  <a16:creationId xmlns:a16="http://schemas.microsoft.com/office/drawing/2014/main" id="{A171CE1C-2DD7-4682-BE34-E3D5986A0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8820" y="623214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59">
              <a:extLst>
                <a:ext uri="{FF2B5EF4-FFF2-40B4-BE49-F238E27FC236}">
                  <a16:creationId xmlns:a16="http://schemas.microsoft.com/office/drawing/2014/main" id="{993E51E0-704B-47D0-9E80-52F81035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85974" y="648157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61">
              <a:extLst>
                <a:ext uri="{FF2B5EF4-FFF2-40B4-BE49-F238E27FC236}">
                  <a16:creationId xmlns:a16="http://schemas.microsoft.com/office/drawing/2014/main" id="{B877D7D4-56A7-4747-AB50-4D2CB582A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91453" y="6698934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8">
              <a:extLst>
                <a:ext uri="{FF2B5EF4-FFF2-40B4-BE49-F238E27FC236}">
                  <a16:creationId xmlns:a16="http://schemas.microsoft.com/office/drawing/2014/main" id="{7AD863AE-05C2-42B0-8B8C-2262A95B8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43184" y="6077982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79">
              <a:extLst>
                <a:ext uri="{FF2B5EF4-FFF2-40B4-BE49-F238E27FC236}">
                  <a16:creationId xmlns:a16="http://schemas.microsoft.com/office/drawing/2014/main" id="{96FE0420-A304-40C5-A11A-0D43C374D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54739" y="585265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0">
              <a:extLst>
                <a:ext uri="{FF2B5EF4-FFF2-40B4-BE49-F238E27FC236}">
                  <a16:creationId xmlns:a16="http://schemas.microsoft.com/office/drawing/2014/main" id="{5712C99F-0668-4696-B7F5-5BE3B4078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59192" y="561811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>
              <a:extLst>
                <a:ext uri="{FF2B5EF4-FFF2-40B4-BE49-F238E27FC236}">
                  <a16:creationId xmlns:a16="http://schemas.microsoft.com/office/drawing/2014/main" id="{45B51241-B4A7-44BA-B3B1-6D0785936E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65791" y="635313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6">
              <a:extLst>
                <a:ext uri="{FF2B5EF4-FFF2-40B4-BE49-F238E27FC236}">
                  <a16:creationId xmlns:a16="http://schemas.microsoft.com/office/drawing/2014/main" id="{D6E3E1E9-9E2B-4B15-979A-D9ADF02FEB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78761" y="6639984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06">
              <a:extLst>
                <a:ext uri="{FF2B5EF4-FFF2-40B4-BE49-F238E27FC236}">
                  <a16:creationId xmlns:a16="http://schemas.microsoft.com/office/drawing/2014/main" id="{A37D17A3-9203-43E1-955F-779C2CFD3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7994" y="6091744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08">
              <a:extLst>
                <a:ext uri="{FF2B5EF4-FFF2-40B4-BE49-F238E27FC236}">
                  <a16:creationId xmlns:a16="http://schemas.microsoft.com/office/drawing/2014/main" id="{42EEB773-123A-4E50-93FF-FE62CB937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44939" y="558461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10">
              <a:extLst>
                <a:ext uri="{FF2B5EF4-FFF2-40B4-BE49-F238E27FC236}">
                  <a16:creationId xmlns:a16="http://schemas.microsoft.com/office/drawing/2014/main" id="{41D4F2D5-C07C-4F05-A11F-6024B7F13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8684" y="6418626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12">
              <a:extLst>
                <a:ext uri="{FF2B5EF4-FFF2-40B4-BE49-F238E27FC236}">
                  <a16:creationId xmlns:a16="http://schemas.microsoft.com/office/drawing/2014/main" id="{9AD3968C-7A54-4876-A3B1-0A199BD9D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7730" y="588242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84A9F12A-9E3E-4B1C-AECE-2204350DC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19827" y="1405235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36">
              <a:extLst>
                <a:ext uri="{FF2B5EF4-FFF2-40B4-BE49-F238E27FC236}">
                  <a16:creationId xmlns:a16="http://schemas.microsoft.com/office/drawing/2014/main" id="{AE1C5FD2-F9CD-4637-814D-A3A526F07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724578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83C66AA3-5242-4EC3-A629-2C827DED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5170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132B76A0-CFCB-46B9-A647-A0CDEE2F7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21480" y="1221982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45">
              <a:extLst>
                <a:ext uri="{FF2B5EF4-FFF2-40B4-BE49-F238E27FC236}">
                  <a16:creationId xmlns:a16="http://schemas.microsoft.com/office/drawing/2014/main" id="{423AA744-F810-4397-917F-77D42FE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72483" y="93460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66">
              <a:extLst>
                <a:ext uri="{FF2B5EF4-FFF2-40B4-BE49-F238E27FC236}">
                  <a16:creationId xmlns:a16="http://schemas.microsoft.com/office/drawing/2014/main" id="{5C72F779-C984-4431-94E3-38E6050EA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25160" y="1389589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69">
              <a:extLst>
                <a:ext uri="{FF2B5EF4-FFF2-40B4-BE49-F238E27FC236}">
                  <a16:creationId xmlns:a16="http://schemas.microsoft.com/office/drawing/2014/main" id="{8BF25437-23A6-4F68-A6CC-2021B4DB5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25043" y="1107344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70">
              <a:extLst>
                <a:ext uri="{FF2B5EF4-FFF2-40B4-BE49-F238E27FC236}">
                  <a16:creationId xmlns:a16="http://schemas.microsoft.com/office/drawing/2014/main" id="{B68970AA-D5FD-4ED4-8AE4-C981BD290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74122" y="55150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74">
              <a:extLst>
                <a:ext uri="{FF2B5EF4-FFF2-40B4-BE49-F238E27FC236}">
                  <a16:creationId xmlns:a16="http://schemas.microsoft.com/office/drawing/2014/main" id="{56CDF8D4-4455-458D-A168-36FD9BCF2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51027" y="765229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85">
              <a:extLst>
                <a:ext uri="{FF2B5EF4-FFF2-40B4-BE49-F238E27FC236}">
                  <a16:creationId xmlns:a16="http://schemas.microsoft.com/office/drawing/2014/main" id="{17A0BB86-D681-41CF-9C63-B55FAA270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39067" y="25817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87">
              <a:extLst>
                <a:ext uri="{FF2B5EF4-FFF2-40B4-BE49-F238E27FC236}">
                  <a16:creationId xmlns:a16="http://schemas.microsoft.com/office/drawing/2014/main" id="{51933FCD-E07F-4E47-853E-B791F1BBD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42681" y="9468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88">
              <a:extLst>
                <a:ext uri="{FF2B5EF4-FFF2-40B4-BE49-F238E27FC236}">
                  <a16:creationId xmlns:a16="http://schemas.microsoft.com/office/drawing/2014/main" id="{2EB1546B-A39B-432A-8E6A-1F7421881D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207625" y="1163525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94">
              <a:extLst>
                <a:ext uri="{FF2B5EF4-FFF2-40B4-BE49-F238E27FC236}">
                  <a16:creationId xmlns:a16="http://schemas.microsoft.com/office/drawing/2014/main" id="{A5AF0119-0028-4D14-B6CF-0ED0AF862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92943" y="1362883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2">
              <a:extLst>
                <a:ext uri="{FF2B5EF4-FFF2-40B4-BE49-F238E27FC236}">
                  <a16:creationId xmlns:a16="http://schemas.microsoft.com/office/drawing/2014/main" id="{39B7BAEF-46A4-4EE7-A3F1-2B0C3139E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02256" y="1155654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3">
              <a:extLst>
                <a:ext uri="{FF2B5EF4-FFF2-40B4-BE49-F238E27FC236}">
                  <a16:creationId xmlns:a16="http://schemas.microsoft.com/office/drawing/2014/main" id="{4AFF19DE-7520-450D-BBC4-514637C67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18542" y="797064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17">
              <a:extLst>
                <a:ext uri="{FF2B5EF4-FFF2-40B4-BE49-F238E27FC236}">
                  <a16:creationId xmlns:a16="http://schemas.microsoft.com/office/drawing/2014/main" id="{55F5F049-082E-4F28-A6F9-B22CED3476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500545" y="850492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18">
              <a:extLst>
                <a:ext uri="{FF2B5EF4-FFF2-40B4-BE49-F238E27FC236}">
                  <a16:creationId xmlns:a16="http://schemas.microsoft.com/office/drawing/2014/main" id="{F1FA5EE8-8FDF-4249-8FBE-5EE4A41B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91375" y="11217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19">
              <a:extLst>
                <a:ext uri="{FF2B5EF4-FFF2-40B4-BE49-F238E27FC236}">
                  <a16:creationId xmlns:a16="http://schemas.microsoft.com/office/drawing/2014/main" id="{0516D437-66A6-4F8A-AB89-41D39D359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12255" y="52860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8">
              <a:extLst>
                <a:ext uri="{FF2B5EF4-FFF2-40B4-BE49-F238E27FC236}">
                  <a16:creationId xmlns:a16="http://schemas.microsoft.com/office/drawing/2014/main" id="{3F9DD8A5-3889-448A-BB79-A5E1086DC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19382" y="668886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41">
              <a:extLst>
                <a:ext uri="{FF2B5EF4-FFF2-40B4-BE49-F238E27FC236}">
                  <a16:creationId xmlns:a16="http://schemas.microsoft.com/office/drawing/2014/main" id="{A5411003-0583-4E13-BD73-09447FE07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76051" y="549204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41">
              <a:extLst>
                <a:ext uri="{FF2B5EF4-FFF2-40B4-BE49-F238E27FC236}">
                  <a16:creationId xmlns:a16="http://schemas.microsoft.com/office/drawing/2014/main" id="{0857F65C-18A4-4138-888F-60B6250E5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63626" y="651588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41">
              <a:extLst>
                <a:ext uri="{FF2B5EF4-FFF2-40B4-BE49-F238E27FC236}">
                  <a16:creationId xmlns:a16="http://schemas.microsoft.com/office/drawing/2014/main" id="{ABED9D28-F90F-4E28-A5EE-F59041B05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16458" y="140553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79">
              <a:extLst>
                <a:ext uri="{FF2B5EF4-FFF2-40B4-BE49-F238E27FC236}">
                  <a16:creationId xmlns:a16="http://schemas.microsoft.com/office/drawing/2014/main" id="{A2B5689A-49D3-4436-8E8B-8B6C049D21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38545" y="486074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79">
              <a:extLst>
                <a:ext uri="{FF2B5EF4-FFF2-40B4-BE49-F238E27FC236}">
                  <a16:creationId xmlns:a16="http://schemas.microsoft.com/office/drawing/2014/main" id="{9AEF7DFC-F323-44D3-93BC-8991F4501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867650" y="543739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79">
              <a:extLst>
                <a:ext uri="{FF2B5EF4-FFF2-40B4-BE49-F238E27FC236}">
                  <a16:creationId xmlns:a16="http://schemas.microsoft.com/office/drawing/2014/main" id="{7D9C0AE3-7512-40BE-9DB0-92E5C9FA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631376" y="140483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79">
              <a:extLst>
                <a:ext uri="{FF2B5EF4-FFF2-40B4-BE49-F238E27FC236}">
                  <a16:creationId xmlns:a16="http://schemas.microsoft.com/office/drawing/2014/main" id="{4EDB005F-47FF-4F3E-A8EC-AA3B45D3B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38486" y="30146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43">
              <a:extLst>
                <a:ext uri="{FF2B5EF4-FFF2-40B4-BE49-F238E27FC236}">
                  <a16:creationId xmlns:a16="http://schemas.microsoft.com/office/drawing/2014/main" id="{66DA380F-77D7-4F06-B633-F9D856658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019036" y="488697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51">
              <a:extLst>
                <a:ext uri="{FF2B5EF4-FFF2-40B4-BE49-F238E27FC236}">
                  <a16:creationId xmlns:a16="http://schemas.microsoft.com/office/drawing/2014/main" id="{066B6C10-E3AE-4C93-8E97-EBE1FF1F2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91123" y="2512744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53">
              <a:extLst>
                <a:ext uri="{FF2B5EF4-FFF2-40B4-BE49-F238E27FC236}">
                  <a16:creationId xmlns:a16="http://schemas.microsoft.com/office/drawing/2014/main" id="{E277C220-5466-4FD0-B77C-7E295E8C3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79867" y="4136512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78">
              <a:extLst>
                <a:ext uri="{FF2B5EF4-FFF2-40B4-BE49-F238E27FC236}">
                  <a16:creationId xmlns:a16="http://schemas.microsoft.com/office/drawing/2014/main" id="{3DEA17E6-646F-4827-A08D-E4725219F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50954" y="230319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79">
              <a:extLst>
                <a:ext uri="{FF2B5EF4-FFF2-40B4-BE49-F238E27FC236}">
                  <a16:creationId xmlns:a16="http://schemas.microsoft.com/office/drawing/2014/main" id="{3B5C6B2B-92D7-442F-8445-E554C082A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50350" y="276316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80">
              <a:extLst>
                <a:ext uri="{FF2B5EF4-FFF2-40B4-BE49-F238E27FC236}">
                  <a16:creationId xmlns:a16="http://schemas.microsoft.com/office/drawing/2014/main" id="{78B1671C-BA12-4A0C-BF73-4C133110AE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015237" y="5160576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84">
              <a:extLst>
                <a:ext uri="{FF2B5EF4-FFF2-40B4-BE49-F238E27FC236}">
                  <a16:creationId xmlns:a16="http://schemas.microsoft.com/office/drawing/2014/main" id="{3E147694-6DC6-4EE8-AC97-7AE26398DC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32444" y="209860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86">
              <a:extLst>
                <a:ext uri="{FF2B5EF4-FFF2-40B4-BE49-F238E27FC236}">
                  <a16:creationId xmlns:a16="http://schemas.microsoft.com/office/drawing/2014/main" id="{E0283834-E22A-4F12-8B1D-9D97BDDC8B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42413" y="1752599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06">
              <a:extLst>
                <a:ext uri="{FF2B5EF4-FFF2-40B4-BE49-F238E27FC236}">
                  <a16:creationId xmlns:a16="http://schemas.microsoft.com/office/drawing/2014/main" id="{27CBE636-5461-44EB-AE97-6E8154E9C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78112" y="220533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08">
              <a:extLst>
                <a:ext uri="{FF2B5EF4-FFF2-40B4-BE49-F238E27FC236}">
                  <a16:creationId xmlns:a16="http://schemas.microsoft.com/office/drawing/2014/main" id="{A06117E5-5F5D-46C1-ACE2-979C1BA46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288286" y="433198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10">
              <a:extLst>
                <a:ext uri="{FF2B5EF4-FFF2-40B4-BE49-F238E27FC236}">
                  <a16:creationId xmlns:a16="http://schemas.microsoft.com/office/drawing/2014/main" id="{9DEA3051-9D19-4DC6-8C98-00C425876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55836" y="195750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12">
              <a:extLst>
                <a:ext uri="{FF2B5EF4-FFF2-40B4-BE49-F238E27FC236}">
                  <a16:creationId xmlns:a16="http://schemas.microsoft.com/office/drawing/2014/main" id="{DF50010C-C69E-4770-B0E3-E4DC2ACE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02264" y="4778912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8">
              <a:extLst>
                <a:ext uri="{FF2B5EF4-FFF2-40B4-BE49-F238E27FC236}">
                  <a16:creationId xmlns:a16="http://schemas.microsoft.com/office/drawing/2014/main" id="{EF4373F0-D39C-43FD-9D4E-20E2371D6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91593" y="171338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8">
              <a:extLst>
                <a:ext uri="{FF2B5EF4-FFF2-40B4-BE49-F238E27FC236}">
                  <a16:creationId xmlns:a16="http://schemas.microsoft.com/office/drawing/2014/main" id="{1DF9A3CD-079A-4625-84F2-DF7EC61A0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89795" y="163916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34">
              <a:extLst>
                <a:ext uri="{FF2B5EF4-FFF2-40B4-BE49-F238E27FC236}">
                  <a16:creationId xmlns:a16="http://schemas.microsoft.com/office/drawing/2014/main" id="{D7908608-A36E-4015-8FFF-EE727465F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71381" y="5244168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36">
              <a:extLst>
                <a:ext uri="{FF2B5EF4-FFF2-40B4-BE49-F238E27FC236}">
                  <a16:creationId xmlns:a16="http://schemas.microsoft.com/office/drawing/2014/main" id="{8E4FC21A-4E37-45B9-8ED9-8E9A200F61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242915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1">
              <a:extLst>
                <a:ext uri="{FF2B5EF4-FFF2-40B4-BE49-F238E27FC236}">
                  <a16:creationId xmlns:a16="http://schemas.microsoft.com/office/drawing/2014/main" id="{7EC6CA60-3309-4909-A242-6EDC1620A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217353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2">
              <a:extLst>
                <a:ext uri="{FF2B5EF4-FFF2-40B4-BE49-F238E27FC236}">
                  <a16:creationId xmlns:a16="http://schemas.microsoft.com/office/drawing/2014/main" id="{E36F8D28-C5C9-4366-9BDE-D82FC2ED9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52997" y="4988780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5">
              <a:extLst>
                <a:ext uri="{FF2B5EF4-FFF2-40B4-BE49-F238E27FC236}">
                  <a16:creationId xmlns:a16="http://schemas.microsoft.com/office/drawing/2014/main" id="{347BC4EC-879E-4A58-BB8E-9965F42E5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59942" y="276926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66">
              <a:extLst>
                <a:ext uri="{FF2B5EF4-FFF2-40B4-BE49-F238E27FC236}">
                  <a16:creationId xmlns:a16="http://schemas.microsoft.com/office/drawing/2014/main" id="{2FE79B60-958E-49FB-BAE5-09E087A8B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1083" y="5211114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69">
              <a:extLst>
                <a:ext uri="{FF2B5EF4-FFF2-40B4-BE49-F238E27FC236}">
                  <a16:creationId xmlns:a16="http://schemas.microsoft.com/office/drawing/2014/main" id="{F219BB5D-9580-4264-9E63-C861E665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655867" y="5837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70">
              <a:extLst>
                <a:ext uri="{FF2B5EF4-FFF2-40B4-BE49-F238E27FC236}">
                  <a16:creationId xmlns:a16="http://schemas.microsoft.com/office/drawing/2014/main" id="{CEF6BF91-FC3D-46D7-8208-81727E55D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49643" y="2195954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74">
              <a:extLst>
                <a:ext uri="{FF2B5EF4-FFF2-40B4-BE49-F238E27FC236}">
                  <a16:creationId xmlns:a16="http://schemas.microsoft.com/office/drawing/2014/main" id="{87C340A0-6594-44EF-A2FF-368EE436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62398" y="2504649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85">
              <a:extLst>
                <a:ext uri="{FF2B5EF4-FFF2-40B4-BE49-F238E27FC236}">
                  <a16:creationId xmlns:a16="http://schemas.microsoft.com/office/drawing/2014/main" id="{C1864E85-CB41-4E68-88E0-97EC875AC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62024" y="197322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87">
              <a:extLst>
                <a:ext uri="{FF2B5EF4-FFF2-40B4-BE49-F238E27FC236}">
                  <a16:creationId xmlns:a16="http://schemas.microsoft.com/office/drawing/2014/main" id="{BE8F5959-39FD-404F-9DCA-045A6FF03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79073" y="1666457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88">
              <a:extLst>
                <a:ext uri="{FF2B5EF4-FFF2-40B4-BE49-F238E27FC236}">
                  <a16:creationId xmlns:a16="http://schemas.microsoft.com/office/drawing/2014/main" id="{AF2FFA2C-AA3B-4407-8D1E-EC9EBA5E1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244017" y="273529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94">
              <a:extLst>
                <a:ext uri="{FF2B5EF4-FFF2-40B4-BE49-F238E27FC236}">
                  <a16:creationId xmlns:a16="http://schemas.microsoft.com/office/drawing/2014/main" id="{9AD27997-4281-4B54-9055-A0F002812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620676" y="5091343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102">
              <a:extLst>
                <a:ext uri="{FF2B5EF4-FFF2-40B4-BE49-F238E27FC236}">
                  <a16:creationId xmlns:a16="http://schemas.microsoft.com/office/drawing/2014/main" id="{3E41767B-D672-4A2B-A6A4-963C085A8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76473" y="5344948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103">
              <a:extLst>
                <a:ext uri="{FF2B5EF4-FFF2-40B4-BE49-F238E27FC236}">
                  <a16:creationId xmlns:a16="http://schemas.microsoft.com/office/drawing/2014/main" id="{AB4F7F6A-E2B2-4495-9B73-CD2BF7F35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54934" y="23688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117">
              <a:extLst>
                <a:ext uri="{FF2B5EF4-FFF2-40B4-BE49-F238E27FC236}">
                  <a16:creationId xmlns:a16="http://schemas.microsoft.com/office/drawing/2014/main" id="{47982EE6-D4AC-49D9-9045-46EB0DDEA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536937" y="242226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118">
              <a:extLst>
                <a:ext uri="{FF2B5EF4-FFF2-40B4-BE49-F238E27FC236}">
                  <a16:creationId xmlns:a16="http://schemas.microsoft.com/office/drawing/2014/main" id="{B37DA8E7-A892-4110-A590-4407256B2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27767" y="168394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119">
              <a:extLst>
                <a:ext uri="{FF2B5EF4-FFF2-40B4-BE49-F238E27FC236}">
                  <a16:creationId xmlns:a16="http://schemas.microsoft.com/office/drawing/2014/main" id="{92F7A78A-541E-4652-82A6-5EFF9AFA5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73414" y="198099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41">
              <a:extLst>
                <a:ext uri="{FF2B5EF4-FFF2-40B4-BE49-F238E27FC236}">
                  <a16:creationId xmlns:a16="http://schemas.microsoft.com/office/drawing/2014/main" id="{66CD4983-0D67-47D1-B718-95E23F619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010943" y="533833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79">
              <a:extLst>
                <a:ext uri="{FF2B5EF4-FFF2-40B4-BE49-F238E27FC236}">
                  <a16:creationId xmlns:a16="http://schemas.microsoft.com/office/drawing/2014/main" id="{B2994A0B-6B7D-42B0-81A8-EA482E269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876608" y="517420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79">
              <a:extLst>
                <a:ext uri="{FF2B5EF4-FFF2-40B4-BE49-F238E27FC236}">
                  <a16:creationId xmlns:a16="http://schemas.microsoft.com/office/drawing/2014/main" id="{71D6B524-6981-4540-85FC-1C7E3A910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74878" y="187323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79">
              <a:extLst>
                <a:ext uri="{FF2B5EF4-FFF2-40B4-BE49-F238E27FC236}">
                  <a16:creationId xmlns:a16="http://schemas.microsoft.com/office/drawing/2014/main" id="{119CDAF4-086B-4DF4-91C4-0E55E2E04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397991" y="30979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74">
              <a:extLst>
                <a:ext uri="{FF2B5EF4-FFF2-40B4-BE49-F238E27FC236}">
                  <a16:creationId xmlns:a16="http://schemas.microsoft.com/office/drawing/2014/main" id="{4A3083A2-69D2-4C08-9514-FF14E494D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327887" y="980123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16" name="Content Placeholder 115" descr="A house with a garage&#10;&#10;Description automatically generated">
            <a:extLst>
              <a:ext uri="{FF2B5EF4-FFF2-40B4-BE49-F238E27FC236}">
                <a16:creationId xmlns:a16="http://schemas.microsoft.com/office/drawing/2014/main" id="{805FFBB4-7226-24D2-840C-576F69CA290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90" y="1638735"/>
            <a:ext cx="3857768" cy="3857768"/>
          </a:xfrm>
          <a:prstGeom prst="rect">
            <a:avLst/>
          </a:prstGeom>
        </p:spPr>
      </p:pic>
      <p:sp>
        <p:nvSpPr>
          <p:cNvPr id="175" name="Content Placeholder 174">
            <a:extLst>
              <a:ext uri="{FF2B5EF4-FFF2-40B4-BE49-F238E27FC236}">
                <a16:creationId xmlns:a16="http://schemas.microsoft.com/office/drawing/2014/main" id="{64301B90-A5E0-E54D-2DA5-F62D68876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9779" y="2039247"/>
            <a:ext cx="7428213" cy="39439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1- </a:t>
            </a: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Location, Location, Location</a:t>
            </a:r>
            <a:r>
              <a:rPr lang="en-GB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 </a:t>
            </a:r>
            <a:r>
              <a:rPr lang="en-GB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 The area you choose matters.</a:t>
            </a:r>
          </a:p>
          <a:p>
            <a:pPr marL="0" indent="0">
              <a:buNone/>
            </a:pPr>
            <a:r>
              <a:rPr lang="en-GB" dirty="0">
                <a:solidFill>
                  <a:srgbClr val="111111"/>
                </a:solidFill>
                <a:highlight>
                  <a:srgbClr val="F7F7F7"/>
                </a:highlight>
                <a:latin typeface="-apple-system"/>
              </a:rPr>
              <a:t>2-  </a:t>
            </a:r>
            <a:r>
              <a:rPr lang="en-GB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Long-Term Planning</a:t>
            </a:r>
            <a:r>
              <a:rPr lang="en-GB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 Look beyond the present. Consider your 	family or  your job</a:t>
            </a:r>
          </a:p>
          <a:p>
            <a:pPr marL="0" indent="0">
              <a:buNone/>
            </a:pPr>
            <a:r>
              <a:rPr lang="en-GB" dirty="0">
                <a:solidFill>
                  <a:srgbClr val="111111"/>
                </a:solidFill>
                <a:highlight>
                  <a:srgbClr val="F7F7F7"/>
                </a:highlight>
                <a:latin typeface="-apple-system"/>
              </a:rPr>
              <a:t>3-  </a:t>
            </a:r>
            <a:r>
              <a:rPr lang="en-GB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Budget and Stretching</a:t>
            </a:r>
            <a:r>
              <a:rPr lang="en-GB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 Determine your budget and stick to it.</a:t>
            </a:r>
          </a:p>
          <a:p>
            <a:pPr marL="0" indent="0">
              <a:buNone/>
            </a:pPr>
            <a:r>
              <a:rPr lang="en-GB" dirty="0">
                <a:solidFill>
                  <a:srgbClr val="111111"/>
                </a:solidFill>
                <a:highlight>
                  <a:srgbClr val="F7F7F7"/>
                </a:highlight>
                <a:latin typeface="-apple-system"/>
              </a:rPr>
              <a:t>4-  </a:t>
            </a:r>
            <a:r>
              <a:rPr lang="en-GB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Trade-Offs</a:t>
            </a:r>
            <a:r>
              <a:rPr lang="en-GB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 Understand that no property is perfect.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87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0" name="Rectangle 179">
            <a:extLst>
              <a:ext uri="{FF2B5EF4-FFF2-40B4-BE49-F238E27FC236}">
                <a16:creationId xmlns:a16="http://schemas.microsoft.com/office/drawing/2014/main" id="{95697D25-3D98-4690-9E3D-C65732E5D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56C634FA-4936-4EA7-9BFB-F34843C0F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283"/>
            <a:ext cx="12192000" cy="18640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E1C0E-6FD0-9C21-76BF-0BD537C92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811" y="648757"/>
            <a:ext cx="10492667" cy="106532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objectives : </a:t>
            </a:r>
            <a:endParaRPr lang="en-US" b="1" dirty="0"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175" name="Content Placeholder 174">
            <a:extLst>
              <a:ext uri="{FF2B5EF4-FFF2-40B4-BE49-F238E27FC236}">
                <a16:creationId xmlns:a16="http://schemas.microsoft.com/office/drawing/2014/main" id="{64301B90-A5E0-E54D-2DA5-F62D68876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925" y="2371813"/>
            <a:ext cx="6865045" cy="16517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Our goal is to facilitate the process of choosing a property for the client and give a list of the most suitable </a:t>
            </a:r>
            <a:r>
              <a:rPr lang="en-GB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neighborhoods</a:t>
            </a:r>
            <a:r>
              <a:rPr lang="en-GB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for his needs.</a:t>
            </a:r>
            <a:endParaRPr lang="en-US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116" name="Content Placeholder 115" descr="A house with a garage&#10;&#10;Description automatically generated">
            <a:extLst>
              <a:ext uri="{FF2B5EF4-FFF2-40B4-BE49-F238E27FC236}">
                <a16:creationId xmlns:a16="http://schemas.microsoft.com/office/drawing/2014/main" id="{805FFBB4-7226-24D2-840C-576F69CA2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4833" y="2498437"/>
            <a:ext cx="3225728" cy="3225728"/>
          </a:xfrm>
          <a:prstGeom prst="rect">
            <a:avLst/>
          </a:prstGeom>
        </p:spPr>
      </p:pic>
      <p:grpSp>
        <p:nvGrpSpPr>
          <p:cNvPr id="184" name="Group 183">
            <a:extLst>
              <a:ext uri="{FF2B5EF4-FFF2-40B4-BE49-F238E27FC236}">
                <a16:creationId xmlns:a16="http://schemas.microsoft.com/office/drawing/2014/main" id="{A9A3B735-54E2-4D95-A245-5BA856818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0951" y="5916267"/>
            <a:ext cx="12062645" cy="539682"/>
            <a:chOff x="50951" y="5916267"/>
            <a:chExt cx="12062645" cy="539682"/>
          </a:xfrm>
        </p:grpSpPr>
        <p:sp>
          <p:nvSpPr>
            <p:cNvPr id="185" name="Freeform 6">
              <a:extLst>
                <a:ext uri="{FF2B5EF4-FFF2-40B4-BE49-F238E27FC236}">
                  <a16:creationId xmlns:a16="http://schemas.microsoft.com/office/drawing/2014/main" id="{0AA7D8B6-D845-468C-AEEA-041E24C00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74587" y="6001132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2">
              <a:extLst>
                <a:ext uri="{FF2B5EF4-FFF2-40B4-BE49-F238E27FC236}">
                  <a16:creationId xmlns:a16="http://schemas.microsoft.com/office/drawing/2014/main" id="{11769E07-4D97-44F0-925C-A14602491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9334" y="5964936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7">
              <a:extLst>
                <a:ext uri="{FF2B5EF4-FFF2-40B4-BE49-F238E27FC236}">
                  <a16:creationId xmlns:a16="http://schemas.microsoft.com/office/drawing/2014/main" id="{E4A2189D-5B4E-42D2-B6E0-2A2CFBDA11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59830" y="6286449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79">
              <a:extLst>
                <a:ext uri="{FF2B5EF4-FFF2-40B4-BE49-F238E27FC236}">
                  <a16:creationId xmlns:a16="http://schemas.microsoft.com/office/drawing/2014/main" id="{66FD54A5-B674-4D17-A65B-944971C78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9871" y="620636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80">
              <a:extLst>
                <a:ext uri="{FF2B5EF4-FFF2-40B4-BE49-F238E27FC236}">
                  <a16:creationId xmlns:a16="http://schemas.microsoft.com/office/drawing/2014/main" id="{B54F4C78-F4CD-4D0F-B253-88D228F6A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3557" y="5938924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81">
              <a:extLst>
                <a:ext uri="{FF2B5EF4-FFF2-40B4-BE49-F238E27FC236}">
                  <a16:creationId xmlns:a16="http://schemas.microsoft.com/office/drawing/2014/main" id="{FFFF9C25-70A8-42C2-A7DE-574D066DF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64487" y="592524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82">
              <a:extLst>
                <a:ext uri="{FF2B5EF4-FFF2-40B4-BE49-F238E27FC236}">
                  <a16:creationId xmlns:a16="http://schemas.microsoft.com/office/drawing/2014/main" id="{E98277E5-59FD-41F1-82B6-91AE3F11C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7629" y="5934219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83">
              <a:extLst>
                <a:ext uri="{FF2B5EF4-FFF2-40B4-BE49-F238E27FC236}">
                  <a16:creationId xmlns:a16="http://schemas.microsoft.com/office/drawing/2014/main" id="{14EBCE55-C6D3-4D3C-9F20-C4BD18A1C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5577" y="5916267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89">
              <a:extLst>
                <a:ext uri="{FF2B5EF4-FFF2-40B4-BE49-F238E27FC236}">
                  <a16:creationId xmlns:a16="http://schemas.microsoft.com/office/drawing/2014/main" id="{5D5866ED-D858-4C92-BA1D-48FAF7833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839" y="593357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0">
              <a:extLst>
                <a:ext uri="{FF2B5EF4-FFF2-40B4-BE49-F238E27FC236}">
                  <a16:creationId xmlns:a16="http://schemas.microsoft.com/office/drawing/2014/main" id="{E87100F3-948D-4243-84CB-29EF2A39B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66124" y="6001132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05">
              <a:extLst>
                <a:ext uri="{FF2B5EF4-FFF2-40B4-BE49-F238E27FC236}">
                  <a16:creationId xmlns:a16="http://schemas.microsoft.com/office/drawing/2014/main" id="{D6649540-9040-4EEE-A0C4-572615E2A8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7089" y="617657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07">
              <a:extLst>
                <a:ext uri="{FF2B5EF4-FFF2-40B4-BE49-F238E27FC236}">
                  <a16:creationId xmlns:a16="http://schemas.microsoft.com/office/drawing/2014/main" id="{3A896369-1B66-4309-8586-65CA1CD103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71801" y="620024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08">
              <a:extLst>
                <a:ext uri="{FF2B5EF4-FFF2-40B4-BE49-F238E27FC236}">
                  <a16:creationId xmlns:a16="http://schemas.microsoft.com/office/drawing/2014/main" id="{496CEF3A-A9D0-4437-A1DB-411327542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527" y="620024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09">
              <a:extLst>
                <a:ext uri="{FF2B5EF4-FFF2-40B4-BE49-F238E27FC236}">
                  <a16:creationId xmlns:a16="http://schemas.microsoft.com/office/drawing/2014/main" id="{34CCF3A1-3274-4DB2-B7EF-219D0A5C8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4654" y="620350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11">
              <a:extLst>
                <a:ext uri="{FF2B5EF4-FFF2-40B4-BE49-F238E27FC236}">
                  <a16:creationId xmlns:a16="http://schemas.microsoft.com/office/drawing/2014/main" id="{9A605FE2-6A58-494D-927A-B82AEC891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5893" y="621574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12">
              <a:extLst>
                <a:ext uri="{FF2B5EF4-FFF2-40B4-BE49-F238E27FC236}">
                  <a16:creationId xmlns:a16="http://schemas.microsoft.com/office/drawing/2014/main" id="{E1B36634-086A-4A82-8CAF-8110ECE64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065" y="59661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22">
              <a:extLst>
                <a:ext uri="{FF2B5EF4-FFF2-40B4-BE49-F238E27FC236}">
                  <a16:creationId xmlns:a16="http://schemas.microsoft.com/office/drawing/2014/main" id="{543B9DA6-0A96-4903-B621-240744036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05488" y="6316001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2">
              <a:extLst>
                <a:ext uri="{FF2B5EF4-FFF2-40B4-BE49-F238E27FC236}">
                  <a16:creationId xmlns:a16="http://schemas.microsoft.com/office/drawing/2014/main" id="{42763548-E8B0-4544-84B5-7B889ED77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99497" y="595106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3">
              <a:extLst>
                <a:ext uri="{FF2B5EF4-FFF2-40B4-BE49-F238E27FC236}">
                  <a16:creationId xmlns:a16="http://schemas.microsoft.com/office/drawing/2014/main" id="{1A45674C-6A86-4F7E-AE7E-6E5B851EA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10552" y="5972713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4">
              <a:extLst>
                <a:ext uri="{FF2B5EF4-FFF2-40B4-BE49-F238E27FC236}">
                  <a16:creationId xmlns:a16="http://schemas.microsoft.com/office/drawing/2014/main" id="{242E34B3-4E6E-4B6D-BBF4-4ECFB6D2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50483" y="5965753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65">
              <a:extLst>
                <a:ext uri="{FF2B5EF4-FFF2-40B4-BE49-F238E27FC236}">
                  <a16:creationId xmlns:a16="http://schemas.microsoft.com/office/drawing/2014/main" id="{8F84DCA9-8C6F-4F39-8103-2B8FA8EE39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91864" y="5983705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66">
              <a:extLst>
                <a:ext uri="{FF2B5EF4-FFF2-40B4-BE49-F238E27FC236}">
                  <a16:creationId xmlns:a16="http://schemas.microsoft.com/office/drawing/2014/main" id="{54980C00-FBE5-4175-B3B9-6087A03AE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49748" y="5974729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67">
              <a:extLst>
                <a:ext uri="{FF2B5EF4-FFF2-40B4-BE49-F238E27FC236}">
                  <a16:creationId xmlns:a16="http://schemas.microsoft.com/office/drawing/2014/main" id="{056A1AA1-39CA-4F27-90E5-6C61700B8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955742" y="5977993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68">
              <a:extLst>
                <a:ext uri="{FF2B5EF4-FFF2-40B4-BE49-F238E27FC236}">
                  <a16:creationId xmlns:a16="http://schemas.microsoft.com/office/drawing/2014/main" id="{FBAB5483-5590-4051-98D4-6AE210CF2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37125" y="596901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69">
              <a:extLst>
                <a:ext uri="{FF2B5EF4-FFF2-40B4-BE49-F238E27FC236}">
                  <a16:creationId xmlns:a16="http://schemas.microsoft.com/office/drawing/2014/main" id="{66DCC39E-7F5C-4041-BDE1-D661699B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25347" y="5981258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0">
              <a:extLst>
                <a:ext uri="{FF2B5EF4-FFF2-40B4-BE49-F238E27FC236}">
                  <a16:creationId xmlns:a16="http://schemas.microsoft.com/office/drawing/2014/main" id="{FAD30A9E-4601-4025-9567-23015EF0F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05784" y="6041644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1">
              <a:extLst>
                <a:ext uri="{FF2B5EF4-FFF2-40B4-BE49-F238E27FC236}">
                  <a16:creationId xmlns:a16="http://schemas.microsoft.com/office/drawing/2014/main" id="{BD8A0A08-4CB0-45A8-A312-F69FED6A4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00734" y="598696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2">
              <a:extLst>
                <a:ext uri="{FF2B5EF4-FFF2-40B4-BE49-F238E27FC236}">
                  <a16:creationId xmlns:a16="http://schemas.microsoft.com/office/drawing/2014/main" id="{D56B6120-B694-4D67-AE19-BFD713EAE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73875" y="599023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3">
              <a:extLst>
                <a:ext uri="{FF2B5EF4-FFF2-40B4-BE49-F238E27FC236}">
                  <a16:creationId xmlns:a16="http://schemas.microsoft.com/office/drawing/2014/main" id="{5FC2F0B0-76D3-4103-A460-73572B5DC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75850" y="5993497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4">
              <a:extLst>
                <a:ext uri="{FF2B5EF4-FFF2-40B4-BE49-F238E27FC236}">
                  <a16:creationId xmlns:a16="http://schemas.microsoft.com/office/drawing/2014/main" id="{9F31AF69-9EF8-4598-AC0D-40824CAED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66519" y="599921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75">
              <a:extLst>
                <a:ext uri="{FF2B5EF4-FFF2-40B4-BE49-F238E27FC236}">
                  <a16:creationId xmlns:a16="http://schemas.microsoft.com/office/drawing/2014/main" id="{BABFA31C-08A2-4A84-BC24-57620041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4129" y="5929847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77">
              <a:extLst>
                <a:ext uri="{FF2B5EF4-FFF2-40B4-BE49-F238E27FC236}">
                  <a16:creationId xmlns:a16="http://schemas.microsoft.com/office/drawing/2014/main" id="{2E14A454-CFDC-469D-AAC8-0AECD34369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55260" y="601471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5">
              <a:extLst>
                <a:ext uri="{FF2B5EF4-FFF2-40B4-BE49-F238E27FC236}">
                  <a16:creationId xmlns:a16="http://schemas.microsoft.com/office/drawing/2014/main" id="{4F28944F-2222-438F-B8BF-289400FA4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06059" y="6029402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7">
              <a:extLst>
                <a:ext uri="{FF2B5EF4-FFF2-40B4-BE49-F238E27FC236}">
                  <a16:creationId xmlns:a16="http://schemas.microsoft.com/office/drawing/2014/main" id="{10583A59-F6FC-4383-951E-4DEA803E3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22284" y="6041642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8">
              <a:extLst>
                <a:ext uri="{FF2B5EF4-FFF2-40B4-BE49-F238E27FC236}">
                  <a16:creationId xmlns:a16="http://schemas.microsoft.com/office/drawing/2014/main" id="{01E36E36-80DB-4588-B48C-C10A2CC64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90921" y="604735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91">
              <a:extLst>
                <a:ext uri="{FF2B5EF4-FFF2-40B4-BE49-F238E27FC236}">
                  <a16:creationId xmlns:a16="http://schemas.microsoft.com/office/drawing/2014/main" id="{82340FC1-013D-48B7-B3F7-917F649FA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84593" y="6214548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92">
              <a:extLst>
                <a:ext uri="{FF2B5EF4-FFF2-40B4-BE49-F238E27FC236}">
                  <a16:creationId xmlns:a16="http://schemas.microsoft.com/office/drawing/2014/main" id="{2A4816D6-34F0-433A-9ACB-C1D2A52C00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88834" y="622280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93">
              <a:extLst>
                <a:ext uri="{FF2B5EF4-FFF2-40B4-BE49-F238E27FC236}">
                  <a16:creationId xmlns:a16="http://schemas.microsoft.com/office/drawing/2014/main" id="{67942CD3-43C9-4530-9C50-47E288DB5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00129" y="622280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4">
              <a:extLst>
                <a:ext uri="{FF2B5EF4-FFF2-40B4-BE49-F238E27FC236}">
                  <a16:creationId xmlns:a16="http://schemas.microsoft.com/office/drawing/2014/main" id="{11861164-AD4A-41ED-AF99-4972D60EA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688824" y="6250545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5">
              <a:extLst>
                <a:ext uri="{FF2B5EF4-FFF2-40B4-BE49-F238E27FC236}">
                  <a16:creationId xmlns:a16="http://schemas.microsoft.com/office/drawing/2014/main" id="{E2B208F9-EDC1-4C32-9D59-30C273C08E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38524" y="624564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6">
              <a:extLst>
                <a:ext uri="{FF2B5EF4-FFF2-40B4-BE49-F238E27FC236}">
                  <a16:creationId xmlns:a16="http://schemas.microsoft.com/office/drawing/2014/main" id="{7A7C7DA6-7A32-4CCE-AB8E-59036A6C5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95222" y="625952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7">
              <a:extLst>
                <a:ext uri="{FF2B5EF4-FFF2-40B4-BE49-F238E27FC236}">
                  <a16:creationId xmlns:a16="http://schemas.microsoft.com/office/drawing/2014/main" id="{510879FA-373B-43C3-9332-BBE87A6FC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88890" y="6261969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8">
              <a:extLst>
                <a:ext uri="{FF2B5EF4-FFF2-40B4-BE49-F238E27FC236}">
                  <a16:creationId xmlns:a16="http://schemas.microsoft.com/office/drawing/2014/main" id="{66AFA0BE-4521-4076-A5AD-FC7031749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70482" y="6261969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9">
              <a:extLst>
                <a:ext uri="{FF2B5EF4-FFF2-40B4-BE49-F238E27FC236}">
                  <a16:creationId xmlns:a16="http://schemas.microsoft.com/office/drawing/2014/main" id="{0598DD74-9791-420B-B5ED-355B654B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39874" y="626074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00">
              <a:extLst>
                <a:ext uri="{FF2B5EF4-FFF2-40B4-BE49-F238E27FC236}">
                  <a16:creationId xmlns:a16="http://schemas.microsoft.com/office/drawing/2014/main" id="{038F7AA7-B635-4496-AD3E-A234340BD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6015" y="626196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01">
              <a:extLst>
                <a:ext uri="{FF2B5EF4-FFF2-40B4-BE49-F238E27FC236}">
                  <a16:creationId xmlns:a16="http://schemas.microsoft.com/office/drawing/2014/main" id="{5E017948-9D66-4417-8B88-4BD1532ACF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13228" y="6268498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02">
              <a:extLst>
                <a:ext uri="{FF2B5EF4-FFF2-40B4-BE49-F238E27FC236}">
                  <a16:creationId xmlns:a16="http://schemas.microsoft.com/office/drawing/2014/main" id="{AB333295-A36E-46DB-82A5-E78E0498D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1006" y="6271761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03">
              <a:extLst>
                <a:ext uri="{FF2B5EF4-FFF2-40B4-BE49-F238E27FC236}">
                  <a16:creationId xmlns:a16="http://schemas.microsoft.com/office/drawing/2014/main" id="{D10C99A3-BB78-4269-87D4-8287B8363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53313" y="627747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4">
              <a:extLst>
                <a:ext uri="{FF2B5EF4-FFF2-40B4-BE49-F238E27FC236}">
                  <a16:creationId xmlns:a16="http://schemas.microsoft.com/office/drawing/2014/main" id="{856A8AAC-D0EA-4685-9283-E8A01ED70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2579" y="627747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13">
              <a:extLst>
                <a:ext uri="{FF2B5EF4-FFF2-40B4-BE49-F238E27FC236}">
                  <a16:creationId xmlns:a16="http://schemas.microsoft.com/office/drawing/2014/main" id="{EE545004-D464-4D04-B11F-475909042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90800" y="632317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14">
              <a:extLst>
                <a:ext uri="{FF2B5EF4-FFF2-40B4-BE49-F238E27FC236}">
                  <a16:creationId xmlns:a16="http://schemas.microsoft.com/office/drawing/2014/main" id="{50289B97-B071-455F-8540-982742C43E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57254" y="632317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15">
              <a:extLst>
                <a:ext uri="{FF2B5EF4-FFF2-40B4-BE49-F238E27FC236}">
                  <a16:creationId xmlns:a16="http://schemas.microsoft.com/office/drawing/2014/main" id="{CEF2EFFE-7947-4C37-8ABD-398F392C07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20108" y="6328883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17">
              <a:extLst>
                <a:ext uri="{FF2B5EF4-FFF2-40B4-BE49-F238E27FC236}">
                  <a16:creationId xmlns:a16="http://schemas.microsoft.com/office/drawing/2014/main" id="{E8391CC5-D4B9-4E26-ABCD-D6C4BC235F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15345" y="634112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18">
              <a:extLst>
                <a:ext uri="{FF2B5EF4-FFF2-40B4-BE49-F238E27FC236}">
                  <a16:creationId xmlns:a16="http://schemas.microsoft.com/office/drawing/2014/main" id="{71A5B932-E608-49E3-8ED1-4DBAAE919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05534" y="627747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19">
              <a:extLst>
                <a:ext uri="{FF2B5EF4-FFF2-40B4-BE49-F238E27FC236}">
                  <a16:creationId xmlns:a16="http://schemas.microsoft.com/office/drawing/2014/main" id="{EAA3BF46-C387-4232-844F-B2D45C1D2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0731" y="624664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0">
              <a:extLst>
                <a:ext uri="{FF2B5EF4-FFF2-40B4-BE49-F238E27FC236}">
                  <a16:creationId xmlns:a16="http://schemas.microsoft.com/office/drawing/2014/main" id="{AB415331-61BA-49F4-9FFD-39B6284819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67614" y="6261967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79">
              <a:extLst>
                <a:ext uri="{FF2B5EF4-FFF2-40B4-BE49-F238E27FC236}">
                  <a16:creationId xmlns:a16="http://schemas.microsoft.com/office/drawing/2014/main" id="{8FF6D6DA-64DD-4D39-931B-9B97E01A3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76945" y="6278756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80">
              <a:extLst>
                <a:ext uri="{FF2B5EF4-FFF2-40B4-BE49-F238E27FC236}">
                  <a16:creationId xmlns:a16="http://schemas.microsoft.com/office/drawing/2014/main" id="{2CEBA427-3E6A-48B0-9040-931C62AAC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70631" y="6011316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81">
              <a:extLst>
                <a:ext uri="{FF2B5EF4-FFF2-40B4-BE49-F238E27FC236}">
                  <a16:creationId xmlns:a16="http://schemas.microsoft.com/office/drawing/2014/main" id="{65D81449-8208-4635-9339-4C8FE89BB6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61561" y="599763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82">
              <a:extLst>
                <a:ext uri="{FF2B5EF4-FFF2-40B4-BE49-F238E27FC236}">
                  <a16:creationId xmlns:a16="http://schemas.microsoft.com/office/drawing/2014/main" id="{954A6F89-BF29-464D-9561-97822F099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34703" y="6006611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83">
              <a:extLst>
                <a:ext uri="{FF2B5EF4-FFF2-40B4-BE49-F238E27FC236}">
                  <a16:creationId xmlns:a16="http://schemas.microsoft.com/office/drawing/2014/main" id="{67C81528-252F-43EA-BAC6-ED0A11863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862651" y="5988659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89">
              <a:extLst>
                <a:ext uri="{FF2B5EF4-FFF2-40B4-BE49-F238E27FC236}">
                  <a16:creationId xmlns:a16="http://schemas.microsoft.com/office/drawing/2014/main" id="{D4AAA683-AC21-4857-A7D8-552A3DC9B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49913" y="6005963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90">
              <a:extLst>
                <a:ext uri="{FF2B5EF4-FFF2-40B4-BE49-F238E27FC236}">
                  <a16:creationId xmlns:a16="http://schemas.microsoft.com/office/drawing/2014/main" id="{BFD93668-5C98-45C9-BA73-EBDE21510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63198" y="6073524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05">
              <a:extLst>
                <a:ext uri="{FF2B5EF4-FFF2-40B4-BE49-F238E27FC236}">
                  <a16:creationId xmlns:a16="http://schemas.microsoft.com/office/drawing/2014/main" id="{76866F09-A7B0-420E-A8F1-CC0C5CC24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094163" y="6248971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07">
              <a:extLst>
                <a:ext uri="{FF2B5EF4-FFF2-40B4-BE49-F238E27FC236}">
                  <a16:creationId xmlns:a16="http://schemas.microsoft.com/office/drawing/2014/main" id="{9D2D6D19-1C81-46DC-B49C-E7AA0817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68875" y="6272635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08">
              <a:extLst>
                <a:ext uri="{FF2B5EF4-FFF2-40B4-BE49-F238E27FC236}">
                  <a16:creationId xmlns:a16="http://schemas.microsoft.com/office/drawing/2014/main" id="{4AF7B011-7C75-48AD-BBBF-4FE1834A6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00601" y="6272635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09">
              <a:extLst>
                <a:ext uri="{FF2B5EF4-FFF2-40B4-BE49-F238E27FC236}">
                  <a16:creationId xmlns:a16="http://schemas.microsoft.com/office/drawing/2014/main" id="{305124B5-EFC4-4F14-9182-23A3280A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801728" y="6275901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11">
              <a:extLst>
                <a:ext uri="{FF2B5EF4-FFF2-40B4-BE49-F238E27FC236}">
                  <a16:creationId xmlns:a16="http://schemas.microsoft.com/office/drawing/2014/main" id="{45166B1B-FC43-48DA-A810-13BADEF81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42967" y="6288141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12">
              <a:extLst>
                <a:ext uri="{FF2B5EF4-FFF2-40B4-BE49-F238E27FC236}">
                  <a16:creationId xmlns:a16="http://schemas.microsoft.com/office/drawing/2014/main" id="{15846AE5-CF5B-452A-BDBB-ABC69690D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5342" y="599314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62">
              <a:extLst>
                <a:ext uri="{FF2B5EF4-FFF2-40B4-BE49-F238E27FC236}">
                  <a16:creationId xmlns:a16="http://schemas.microsoft.com/office/drawing/2014/main" id="{3DB2496D-CE28-4700-AA6B-FA4E60A94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96571" y="6023456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3">
              <a:extLst>
                <a:ext uri="{FF2B5EF4-FFF2-40B4-BE49-F238E27FC236}">
                  <a16:creationId xmlns:a16="http://schemas.microsoft.com/office/drawing/2014/main" id="{561D8232-C449-46E2-BB87-922BD4DAE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307626" y="6045105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4">
              <a:extLst>
                <a:ext uri="{FF2B5EF4-FFF2-40B4-BE49-F238E27FC236}">
                  <a16:creationId xmlns:a16="http://schemas.microsoft.com/office/drawing/2014/main" id="{C0352A08-1998-4E8B-9E16-ABE077AF0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47557" y="6038145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5">
              <a:extLst>
                <a:ext uri="{FF2B5EF4-FFF2-40B4-BE49-F238E27FC236}">
                  <a16:creationId xmlns:a16="http://schemas.microsoft.com/office/drawing/2014/main" id="{9FD7260F-CF29-4931-A348-235EFAFB6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88938" y="6056097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6">
              <a:extLst>
                <a:ext uri="{FF2B5EF4-FFF2-40B4-BE49-F238E27FC236}">
                  <a16:creationId xmlns:a16="http://schemas.microsoft.com/office/drawing/2014/main" id="{CCF55F8B-03C0-4AA3-B4A7-2F6C21D34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46822" y="6047121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7">
              <a:extLst>
                <a:ext uri="{FF2B5EF4-FFF2-40B4-BE49-F238E27FC236}">
                  <a16:creationId xmlns:a16="http://schemas.microsoft.com/office/drawing/2014/main" id="{2157B0E0-DFE1-40C8-93E2-25059E010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752816" y="6050385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8">
              <a:extLst>
                <a:ext uri="{FF2B5EF4-FFF2-40B4-BE49-F238E27FC236}">
                  <a16:creationId xmlns:a16="http://schemas.microsoft.com/office/drawing/2014/main" id="{90A4BF9D-CDDE-435D-BB05-D240632FE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434199" y="604140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9">
              <a:extLst>
                <a:ext uri="{FF2B5EF4-FFF2-40B4-BE49-F238E27FC236}">
                  <a16:creationId xmlns:a16="http://schemas.microsoft.com/office/drawing/2014/main" id="{9BDEA0B2-531B-48B0-AB13-4B3451568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22421" y="6053650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71">
              <a:extLst>
                <a:ext uri="{FF2B5EF4-FFF2-40B4-BE49-F238E27FC236}">
                  <a16:creationId xmlns:a16="http://schemas.microsoft.com/office/drawing/2014/main" id="{A8BFB17A-EAE6-4C93-885B-6299466A29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7808" y="605936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72">
              <a:extLst>
                <a:ext uri="{FF2B5EF4-FFF2-40B4-BE49-F238E27FC236}">
                  <a16:creationId xmlns:a16="http://schemas.microsoft.com/office/drawing/2014/main" id="{07A67F34-97BE-480B-A85B-DEAEEB45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70949" y="6062624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73">
              <a:extLst>
                <a:ext uri="{FF2B5EF4-FFF2-40B4-BE49-F238E27FC236}">
                  <a16:creationId xmlns:a16="http://schemas.microsoft.com/office/drawing/2014/main" id="{6C4408FA-D405-4819-A9B5-7E4137AEB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72924" y="6065889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74">
              <a:extLst>
                <a:ext uri="{FF2B5EF4-FFF2-40B4-BE49-F238E27FC236}">
                  <a16:creationId xmlns:a16="http://schemas.microsoft.com/office/drawing/2014/main" id="{83277647-FA05-4345-8145-D5ED7903A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951" y="594780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75">
              <a:extLst>
                <a:ext uri="{FF2B5EF4-FFF2-40B4-BE49-F238E27FC236}">
                  <a16:creationId xmlns:a16="http://schemas.microsoft.com/office/drawing/2014/main" id="{4386FD15-4921-4493-A215-FEA31801B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01203" y="6002239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77">
              <a:extLst>
                <a:ext uri="{FF2B5EF4-FFF2-40B4-BE49-F238E27FC236}">
                  <a16:creationId xmlns:a16="http://schemas.microsoft.com/office/drawing/2014/main" id="{625D89BA-3D96-4949-8D68-AD594D322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52334" y="608710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88">
              <a:extLst>
                <a:ext uri="{FF2B5EF4-FFF2-40B4-BE49-F238E27FC236}">
                  <a16:creationId xmlns:a16="http://schemas.microsoft.com/office/drawing/2014/main" id="{58041442-9F1D-4E5E-A088-6727B2CF8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87995" y="611974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91">
              <a:extLst>
                <a:ext uri="{FF2B5EF4-FFF2-40B4-BE49-F238E27FC236}">
                  <a16:creationId xmlns:a16="http://schemas.microsoft.com/office/drawing/2014/main" id="{E732CC8A-1A71-462B-8562-DA75D35B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81667" y="6286940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92">
              <a:extLst>
                <a:ext uri="{FF2B5EF4-FFF2-40B4-BE49-F238E27FC236}">
                  <a16:creationId xmlns:a16="http://schemas.microsoft.com/office/drawing/2014/main" id="{603E6FD8-AE4D-479C-92F3-A08E54E46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85908" y="6295192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93">
              <a:extLst>
                <a:ext uri="{FF2B5EF4-FFF2-40B4-BE49-F238E27FC236}">
                  <a16:creationId xmlns:a16="http://schemas.microsoft.com/office/drawing/2014/main" id="{61C5ED2E-B41D-4C39-88BE-D67806E6B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97203" y="629519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94">
              <a:extLst>
                <a:ext uri="{FF2B5EF4-FFF2-40B4-BE49-F238E27FC236}">
                  <a16:creationId xmlns:a16="http://schemas.microsoft.com/office/drawing/2014/main" id="{474F444C-C4D9-489A-B836-F83ED8070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5898" y="6322937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95">
              <a:extLst>
                <a:ext uri="{FF2B5EF4-FFF2-40B4-BE49-F238E27FC236}">
                  <a16:creationId xmlns:a16="http://schemas.microsoft.com/office/drawing/2014/main" id="{FF589F3A-B301-484D-B5EF-D9E96DE8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35598" y="631804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96">
              <a:extLst>
                <a:ext uri="{FF2B5EF4-FFF2-40B4-BE49-F238E27FC236}">
                  <a16:creationId xmlns:a16="http://schemas.microsoft.com/office/drawing/2014/main" id="{97E0AEB5-AD04-4BE2-924F-FA1BB8BD61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92296" y="633191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97">
              <a:extLst>
                <a:ext uri="{FF2B5EF4-FFF2-40B4-BE49-F238E27FC236}">
                  <a16:creationId xmlns:a16="http://schemas.microsoft.com/office/drawing/2014/main" id="{CE0B2D17-C3F7-4A41-BA4C-1FC311B9D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85964" y="6334361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98">
              <a:extLst>
                <a:ext uri="{FF2B5EF4-FFF2-40B4-BE49-F238E27FC236}">
                  <a16:creationId xmlns:a16="http://schemas.microsoft.com/office/drawing/2014/main" id="{F15034BD-6C17-469B-85AF-148EA0F74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367556" y="6334361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99">
              <a:extLst>
                <a:ext uri="{FF2B5EF4-FFF2-40B4-BE49-F238E27FC236}">
                  <a16:creationId xmlns:a16="http://schemas.microsoft.com/office/drawing/2014/main" id="{7B6742E3-DB37-4077-8690-AC1A02780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84758" y="6333136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100">
              <a:extLst>
                <a:ext uri="{FF2B5EF4-FFF2-40B4-BE49-F238E27FC236}">
                  <a16:creationId xmlns:a16="http://schemas.microsoft.com/office/drawing/2014/main" id="{745F2439-5B8E-4E05-866E-896C0F5BE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3089" y="6334360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101">
              <a:extLst>
                <a:ext uri="{FF2B5EF4-FFF2-40B4-BE49-F238E27FC236}">
                  <a16:creationId xmlns:a16="http://schemas.microsoft.com/office/drawing/2014/main" id="{4CD231E8-DFF5-4403-AFD6-EDB105AF2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68469" y="6340890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102">
              <a:extLst>
                <a:ext uri="{FF2B5EF4-FFF2-40B4-BE49-F238E27FC236}">
                  <a16:creationId xmlns:a16="http://schemas.microsoft.com/office/drawing/2014/main" id="{186F08A0-4B07-4ED4-AA2E-F53E61E77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88080" y="6344153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103">
              <a:extLst>
                <a:ext uri="{FF2B5EF4-FFF2-40B4-BE49-F238E27FC236}">
                  <a16:creationId xmlns:a16="http://schemas.microsoft.com/office/drawing/2014/main" id="{143F4736-A980-42E1-B7AA-4154BD0FA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72695" y="6302055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104">
              <a:extLst>
                <a:ext uri="{FF2B5EF4-FFF2-40B4-BE49-F238E27FC236}">
                  <a16:creationId xmlns:a16="http://schemas.microsoft.com/office/drawing/2014/main" id="{2B7EF984-B6CC-4990-B9D8-E999A41F9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99653" y="6349865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113">
              <a:extLst>
                <a:ext uri="{FF2B5EF4-FFF2-40B4-BE49-F238E27FC236}">
                  <a16:creationId xmlns:a16="http://schemas.microsoft.com/office/drawing/2014/main" id="{701390DA-498F-40EE-B86D-9C1288CCD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7874" y="6395562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114">
              <a:extLst>
                <a:ext uri="{FF2B5EF4-FFF2-40B4-BE49-F238E27FC236}">
                  <a16:creationId xmlns:a16="http://schemas.microsoft.com/office/drawing/2014/main" id="{8349FDB4-AF3A-4F35-82C0-1D4092965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54328" y="6395562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115">
              <a:extLst>
                <a:ext uri="{FF2B5EF4-FFF2-40B4-BE49-F238E27FC236}">
                  <a16:creationId xmlns:a16="http://schemas.microsoft.com/office/drawing/2014/main" id="{96A26B04-1F0B-4D75-8922-93B734D75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17182" y="6401275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117">
              <a:extLst>
                <a:ext uri="{FF2B5EF4-FFF2-40B4-BE49-F238E27FC236}">
                  <a16:creationId xmlns:a16="http://schemas.microsoft.com/office/drawing/2014/main" id="{C6200836-2571-4275-B8D2-450E99ED2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70586" y="6413516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119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53D3C3-F24F-4317-98B6-A05ECD304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" y="1713"/>
            <a:ext cx="5289354" cy="68661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house with a few windows&#10;&#10;Description automatically generated">
            <a:extLst>
              <a:ext uri="{FF2B5EF4-FFF2-40B4-BE49-F238E27FC236}">
                <a16:creationId xmlns:a16="http://schemas.microsoft.com/office/drawing/2014/main" id="{F2A6C646-17AE-672C-21F9-F169FD65A9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0" r="8428" b="2"/>
          <a:stretch/>
        </p:blipFill>
        <p:spPr>
          <a:xfrm>
            <a:off x="-1" y="1"/>
            <a:ext cx="5295331" cy="687583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26B1CAB-D22D-3CB8-6E08-1C66E78AE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601" y="343638"/>
            <a:ext cx="3802989" cy="106532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objectives : </a:t>
            </a:r>
            <a:endParaRPr lang="en-US" b="1" dirty="0"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10" name="Content Placeholder 174">
            <a:extLst>
              <a:ext uri="{FF2B5EF4-FFF2-40B4-BE49-F238E27FC236}">
                <a16:creationId xmlns:a16="http://schemas.microsoft.com/office/drawing/2014/main" id="{0019C681-64DD-A05D-05F3-C6217EEF1EC8}"/>
              </a:ext>
            </a:extLst>
          </p:cNvPr>
          <p:cNvSpPr txBox="1">
            <a:spLocks/>
          </p:cNvSpPr>
          <p:nvPr/>
        </p:nvSpPr>
        <p:spPr>
          <a:xfrm>
            <a:off x="5462091" y="1655844"/>
            <a:ext cx="6360942" cy="375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1- To build model that can classify Riyadh </a:t>
            </a:r>
            <a:r>
              <a:rPr lang="en-GB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neighborhoods</a:t>
            </a:r>
            <a:r>
              <a:rPr lang="en-GB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based on needs.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2- To develop a user-friendly interface for stakeholders to engage with the findings.</a:t>
            </a:r>
          </a:p>
        </p:txBody>
      </p:sp>
    </p:spTree>
    <p:extLst>
      <p:ext uri="{BB962C8B-B14F-4D97-AF65-F5344CB8AC3E}">
        <p14:creationId xmlns:p14="http://schemas.microsoft.com/office/powerpoint/2010/main" val="1781362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2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AD1B53A2-BE61-5D49-80BC-4763E7806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19BA1B-26C4-41A1-27BC-F66AEC729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956" y="2162556"/>
            <a:ext cx="7562087" cy="2532887"/>
          </a:xfrm>
          <a:solidFill>
            <a:schemeClr val="tx1">
              <a:lumMod val="65000"/>
              <a:lumOff val="3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GB" sz="6600" dirty="0">
                <a:latin typeface="Modern Love (Headings)"/>
              </a:rPr>
              <a:t>Collecting Data</a:t>
            </a:r>
            <a:endParaRPr lang="en-US" sz="6600" dirty="0">
              <a:latin typeface="Modern Love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2327574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17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8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239" name="Rectangle 238">
            <a:extLst>
              <a:ext uri="{FF2B5EF4-FFF2-40B4-BE49-F238E27FC236}">
                <a16:creationId xmlns:a16="http://schemas.microsoft.com/office/drawing/2014/main" id="{17121B47-384D-4AA6-BFEE-9EB117D2A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E1C0E-6FD0-9C21-76BF-0BD537C92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954" y="332731"/>
            <a:ext cx="8036701" cy="102483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GB" sz="5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Collecting</a:t>
            </a:r>
            <a:r>
              <a:rPr lang="en-GB" sz="5400" dirty="0">
                <a:latin typeface="Modern Love (Headings)"/>
              </a:rPr>
              <a:t> </a:t>
            </a:r>
            <a:r>
              <a:rPr lang="en-GB" sz="5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 of prices</a:t>
            </a:r>
            <a:endParaRPr lang="en-US" sz="5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2CB9C70C-9B50-4D83-B8B9-1A0FFA2CB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52693" y="20697"/>
            <a:ext cx="1862695" cy="6816606"/>
            <a:chOff x="9952693" y="20697"/>
            <a:chExt cx="1862695" cy="6816606"/>
          </a:xfrm>
        </p:grpSpPr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6E1E57A5-A4F5-41D5-9E12-FA9144457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674062" y="20697"/>
              <a:ext cx="1141326" cy="6816606"/>
              <a:chOff x="5889776" y="13394"/>
              <a:chExt cx="1141326" cy="6816606"/>
            </a:xfrm>
          </p:grpSpPr>
          <p:sp>
            <p:nvSpPr>
              <p:cNvPr id="330" name="Freeform 8">
                <a:extLst>
                  <a:ext uri="{FF2B5EF4-FFF2-40B4-BE49-F238E27FC236}">
                    <a16:creationId xmlns:a16="http://schemas.microsoft.com/office/drawing/2014/main" id="{ADBCFAC3-B2EB-4241-B9C9-AC317FCE77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8443" y="671857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1" name="Freeform 10">
                <a:extLst>
                  <a:ext uri="{FF2B5EF4-FFF2-40B4-BE49-F238E27FC236}">
                    <a16:creationId xmlns:a16="http://schemas.microsoft.com/office/drawing/2014/main" id="{86F38B84-C3BC-48A8-9EEF-3077223C4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5468" y="152241"/>
                <a:ext cx="138242" cy="88130"/>
              </a:xfrm>
              <a:custGeom>
                <a:avLst/>
                <a:gdLst>
                  <a:gd name="T0" fmla="*/ 22 w 42"/>
                  <a:gd name="T1" fmla="*/ 0 h 29"/>
                  <a:gd name="T2" fmla="*/ 14 w 42"/>
                  <a:gd name="T3" fmla="*/ 25 h 29"/>
                  <a:gd name="T4" fmla="*/ 22 w 42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9">
                    <a:moveTo>
                      <a:pt x="22" y="0"/>
                    </a:moveTo>
                    <a:cubicBezTo>
                      <a:pt x="42" y="7"/>
                      <a:pt x="28" y="29"/>
                      <a:pt x="14" y="25"/>
                    </a:cubicBezTo>
                    <a:cubicBezTo>
                      <a:pt x="0" y="18"/>
                      <a:pt x="8" y="1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2" name="Freeform 15">
                <a:extLst>
                  <a:ext uri="{FF2B5EF4-FFF2-40B4-BE49-F238E27FC236}">
                    <a16:creationId xmlns:a16="http://schemas.microsoft.com/office/drawing/2014/main" id="{E288352D-6F27-4727-9241-658737B62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9398" y="666438"/>
                <a:ext cx="121406" cy="72626"/>
              </a:xfrm>
              <a:custGeom>
                <a:avLst/>
                <a:gdLst>
                  <a:gd name="T0" fmla="*/ 16 w 37"/>
                  <a:gd name="T1" fmla="*/ 0 h 24"/>
                  <a:gd name="T2" fmla="*/ 11 w 37"/>
                  <a:gd name="T3" fmla="*/ 24 h 24"/>
                  <a:gd name="T4" fmla="*/ 16 w 37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4">
                    <a:moveTo>
                      <a:pt x="16" y="0"/>
                    </a:moveTo>
                    <a:cubicBezTo>
                      <a:pt x="37" y="6"/>
                      <a:pt x="30" y="20"/>
                      <a:pt x="11" y="24"/>
                    </a:cubicBezTo>
                    <a:cubicBezTo>
                      <a:pt x="0" y="17"/>
                      <a:pt x="5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3" name="Freeform 18">
                <a:extLst>
                  <a:ext uri="{FF2B5EF4-FFF2-40B4-BE49-F238E27FC236}">
                    <a16:creationId xmlns:a16="http://schemas.microsoft.com/office/drawing/2014/main" id="{6AC265CB-8E11-45EF-8A58-9FCB96E0D9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2812" y="409695"/>
                <a:ext cx="138242" cy="78339"/>
              </a:xfrm>
              <a:custGeom>
                <a:avLst/>
                <a:gdLst>
                  <a:gd name="T0" fmla="*/ 6 w 42"/>
                  <a:gd name="T1" fmla="*/ 6 h 26"/>
                  <a:gd name="T2" fmla="*/ 21 w 42"/>
                  <a:gd name="T3" fmla="*/ 26 h 26"/>
                  <a:gd name="T4" fmla="*/ 6 w 42"/>
                  <a:gd name="T5" fmla="*/ 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6">
                    <a:moveTo>
                      <a:pt x="6" y="6"/>
                    </a:moveTo>
                    <a:cubicBezTo>
                      <a:pt x="25" y="0"/>
                      <a:pt x="42" y="17"/>
                      <a:pt x="21" y="26"/>
                    </a:cubicBezTo>
                    <a:cubicBezTo>
                      <a:pt x="9" y="26"/>
                      <a:pt x="0" y="16"/>
                      <a:pt x="6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4" name="Freeform 19">
                <a:extLst>
                  <a:ext uri="{FF2B5EF4-FFF2-40B4-BE49-F238E27FC236}">
                    <a16:creationId xmlns:a16="http://schemas.microsoft.com/office/drawing/2014/main" id="{DABD6D60-E6DC-4EFB-B755-7954BBAB80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2730" y="2096571"/>
                <a:ext cx="124951" cy="69362"/>
              </a:xfrm>
              <a:custGeom>
                <a:avLst/>
                <a:gdLst>
                  <a:gd name="T0" fmla="*/ 16 w 38"/>
                  <a:gd name="T1" fmla="*/ 0 h 23"/>
                  <a:gd name="T2" fmla="*/ 10 w 38"/>
                  <a:gd name="T3" fmla="*/ 23 h 23"/>
                  <a:gd name="T4" fmla="*/ 1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16" y="0"/>
                    </a:moveTo>
                    <a:cubicBezTo>
                      <a:pt x="38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5" name="Freeform 20">
                <a:extLst>
                  <a:ext uri="{FF2B5EF4-FFF2-40B4-BE49-F238E27FC236}">
                    <a16:creationId xmlns:a16="http://schemas.microsoft.com/office/drawing/2014/main" id="{CF6F209B-B481-49BF-87A6-6201C22D8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97493" y="2294129"/>
                <a:ext cx="128495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6" name="Freeform 22">
                <a:extLst>
                  <a:ext uri="{FF2B5EF4-FFF2-40B4-BE49-F238E27FC236}">
                    <a16:creationId xmlns:a16="http://schemas.microsoft.com/office/drawing/2014/main" id="{F1FA7743-5F0C-45CC-8886-3340214982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6832" y="1123972"/>
                <a:ext cx="150648" cy="99554"/>
              </a:xfrm>
              <a:custGeom>
                <a:avLst/>
                <a:gdLst>
                  <a:gd name="T0" fmla="*/ 26 w 46"/>
                  <a:gd name="T1" fmla="*/ 0 h 33"/>
                  <a:gd name="T2" fmla="*/ 38 w 46"/>
                  <a:gd name="T3" fmla="*/ 22 h 33"/>
                  <a:gd name="T4" fmla="*/ 26 w 46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33">
                    <a:moveTo>
                      <a:pt x="26" y="0"/>
                    </a:moveTo>
                    <a:cubicBezTo>
                      <a:pt x="29" y="0"/>
                      <a:pt x="46" y="16"/>
                      <a:pt x="38" y="22"/>
                    </a:cubicBezTo>
                    <a:cubicBezTo>
                      <a:pt x="16" y="33"/>
                      <a:pt x="0" y="5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7" name="Freeform 23">
                <a:extLst>
                  <a:ext uri="{FF2B5EF4-FFF2-40B4-BE49-F238E27FC236}">
                    <a16:creationId xmlns:a16="http://schemas.microsoft.com/office/drawing/2014/main" id="{916D9D0F-5354-4875-9938-6387BFAEA3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0519" y="911406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8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10"/>
                      <a:pt x="28" y="27"/>
                      <a:pt x="8" y="20"/>
                    </a:cubicBezTo>
                    <a:cubicBezTo>
                      <a:pt x="0" y="8"/>
                      <a:pt x="7" y="2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8" name="Freeform 26">
                <a:extLst>
                  <a:ext uri="{FF2B5EF4-FFF2-40B4-BE49-F238E27FC236}">
                    <a16:creationId xmlns:a16="http://schemas.microsoft.com/office/drawing/2014/main" id="{0E294183-C628-4365-B907-E607D3DB12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7743" y="1395113"/>
                <a:ext cx="127608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5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2"/>
                      <a:pt x="36" y="26"/>
                      <a:pt x="20" y="25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9" name="Freeform 27">
                <a:extLst>
                  <a:ext uri="{FF2B5EF4-FFF2-40B4-BE49-F238E27FC236}">
                    <a16:creationId xmlns:a16="http://schemas.microsoft.com/office/drawing/2014/main" id="{86EA8FAD-5BF8-4312-84E8-774BCEBB4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8219" y="1832215"/>
                <a:ext cx="131153" cy="93843"/>
              </a:xfrm>
              <a:custGeom>
                <a:avLst/>
                <a:gdLst>
                  <a:gd name="T0" fmla="*/ 22 w 40"/>
                  <a:gd name="T1" fmla="*/ 0 h 31"/>
                  <a:gd name="T2" fmla="*/ 16 w 40"/>
                  <a:gd name="T3" fmla="*/ 25 h 31"/>
                  <a:gd name="T4" fmla="*/ 22 w 40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1">
                    <a:moveTo>
                      <a:pt x="22" y="0"/>
                    </a:moveTo>
                    <a:cubicBezTo>
                      <a:pt x="39" y="3"/>
                      <a:pt x="40" y="31"/>
                      <a:pt x="16" y="25"/>
                    </a:cubicBezTo>
                    <a:cubicBezTo>
                      <a:pt x="0" y="7"/>
                      <a:pt x="13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0" name="Freeform 28">
                <a:extLst>
                  <a:ext uri="{FF2B5EF4-FFF2-40B4-BE49-F238E27FC236}">
                    <a16:creationId xmlns:a16="http://schemas.microsoft.com/office/drawing/2014/main" id="{3464AF92-0BBD-433C-B88A-B18E00B14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5303" y="1609623"/>
                <a:ext cx="127608" cy="69362"/>
              </a:xfrm>
              <a:custGeom>
                <a:avLst/>
                <a:gdLst>
                  <a:gd name="T0" fmla="*/ 16 w 39"/>
                  <a:gd name="T1" fmla="*/ 0 h 23"/>
                  <a:gd name="T2" fmla="*/ 11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7"/>
                      <a:pt x="31" y="17"/>
                      <a:pt x="11" y="23"/>
                    </a:cubicBezTo>
                    <a:cubicBezTo>
                      <a:pt x="0" y="16"/>
                      <a:pt x="4" y="2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1" name="Freeform 30">
                <a:extLst>
                  <a:ext uri="{FF2B5EF4-FFF2-40B4-BE49-F238E27FC236}">
                    <a16:creationId xmlns:a16="http://schemas.microsoft.com/office/drawing/2014/main" id="{F4CE669E-8A98-4951-BC23-D1A03B0181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0553" y="1152725"/>
                <a:ext cx="9748" cy="5712"/>
              </a:xfrm>
              <a:custGeom>
                <a:avLst/>
                <a:gdLst>
                  <a:gd name="T0" fmla="*/ 1 w 3"/>
                  <a:gd name="T1" fmla="*/ 0 h 2"/>
                  <a:gd name="T2" fmla="*/ 2 w 3"/>
                  <a:gd name="T3" fmla="*/ 2 h 2"/>
                  <a:gd name="T4" fmla="*/ 1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2" y="1"/>
                      <a:pt x="3" y="2"/>
                      <a:pt x="2" y="2"/>
                    </a:cubicBezTo>
                    <a:cubicBezTo>
                      <a:pt x="1" y="2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2" name="Freeform 43">
                <a:extLst>
                  <a:ext uri="{FF2B5EF4-FFF2-40B4-BE49-F238E27FC236}">
                    <a16:creationId xmlns:a16="http://schemas.microsoft.com/office/drawing/2014/main" id="{5BB7130C-3DF5-4615-BD83-A75F70091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34545" y="860614"/>
                <a:ext cx="143559" cy="75075"/>
              </a:xfrm>
              <a:custGeom>
                <a:avLst/>
                <a:gdLst>
                  <a:gd name="T0" fmla="*/ 28 w 44"/>
                  <a:gd name="T1" fmla="*/ 0 h 25"/>
                  <a:gd name="T2" fmla="*/ 25 w 44"/>
                  <a:gd name="T3" fmla="*/ 25 h 25"/>
                  <a:gd name="T4" fmla="*/ 28 w 44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5">
                    <a:moveTo>
                      <a:pt x="28" y="0"/>
                    </a:moveTo>
                    <a:cubicBezTo>
                      <a:pt x="44" y="2"/>
                      <a:pt x="38" y="22"/>
                      <a:pt x="25" y="25"/>
                    </a:cubicBezTo>
                    <a:cubicBezTo>
                      <a:pt x="0" y="25"/>
                      <a:pt x="9" y="5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3" name="Freeform 51">
                <a:extLst>
                  <a:ext uri="{FF2B5EF4-FFF2-40B4-BE49-F238E27FC236}">
                    <a16:creationId xmlns:a16="http://schemas.microsoft.com/office/drawing/2014/main" id="{EACB7AF9-EA00-4414-8437-3FDDB2E082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7514" y="1015030"/>
                <a:ext cx="115202" cy="90579"/>
              </a:xfrm>
              <a:custGeom>
                <a:avLst/>
                <a:gdLst>
                  <a:gd name="T0" fmla="*/ 19 w 35"/>
                  <a:gd name="T1" fmla="*/ 0 h 30"/>
                  <a:gd name="T2" fmla="*/ 33 w 35"/>
                  <a:gd name="T3" fmla="*/ 15 h 30"/>
                  <a:gd name="T4" fmla="*/ 25 w 35"/>
                  <a:gd name="T5" fmla="*/ 19 h 30"/>
                  <a:gd name="T6" fmla="*/ 19 w 35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0">
                    <a:moveTo>
                      <a:pt x="19" y="0"/>
                    </a:moveTo>
                    <a:cubicBezTo>
                      <a:pt x="26" y="0"/>
                      <a:pt x="35" y="8"/>
                      <a:pt x="33" y="15"/>
                    </a:cubicBezTo>
                    <a:cubicBezTo>
                      <a:pt x="30" y="12"/>
                      <a:pt x="27" y="17"/>
                      <a:pt x="25" y="19"/>
                    </a:cubicBezTo>
                    <a:cubicBezTo>
                      <a:pt x="7" y="30"/>
                      <a:pt x="0" y="5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4" name="Freeform 52">
                <a:extLst>
                  <a:ext uri="{FF2B5EF4-FFF2-40B4-BE49-F238E27FC236}">
                    <a16:creationId xmlns:a16="http://schemas.microsoft.com/office/drawing/2014/main" id="{FC2519C3-3C5A-43C9-9ECF-D097278C18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4519" y="450599"/>
                <a:ext cx="118747" cy="81603"/>
              </a:xfrm>
              <a:custGeom>
                <a:avLst/>
                <a:gdLst>
                  <a:gd name="T0" fmla="*/ 21 w 36"/>
                  <a:gd name="T1" fmla="*/ 0 h 27"/>
                  <a:gd name="T2" fmla="*/ 22 w 36"/>
                  <a:gd name="T3" fmla="*/ 27 h 27"/>
                  <a:gd name="T4" fmla="*/ 21 w 36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21" y="0"/>
                    </a:moveTo>
                    <a:cubicBezTo>
                      <a:pt x="33" y="3"/>
                      <a:pt x="36" y="23"/>
                      <a:pt x="22" y="27"/>
                    </a:cubicBezTo>
                    <a:cubicBezTo>
                      <a:pt x="3" y="25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5" name="Freeform 53">
                <a:extLst>
                  <a:ext uri="{FF2B5EF4-FFF2-40B4-BE49-F238E27FC236}">
                    <a16:creationId xmlns:a16="http://schemas.microsoft.com/office/drawing/2014/main" id="{62D72422-4E61-4321-BD7E-B56CC4B1A8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600" y="1253803"/>
                <a:ext cx="127608" cy="79154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6" name="Freeform 54">
                <a:extLst>
                  <a:ext uri="{FF2B5EF4-FFF2-40B4-BE49-F238E27FC236}">
                    <a16:creationId xmlns:a16="http://schemas.microsoft.com/office/drawing/2014/main" id="{05F207C0-A03D-4E9A-803E-D82A7BA7E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447" y="614227"/>
                <a:ext cx="134697" cy="105266"/>
              </a:xfrm>
              <a:custGeom>
                <a:avLst/>
                <a:gdLst>
                  <a:gd name="T0" fmla="*/ 28 w 41"/>
                  <a:gd name="T1" fmla="*/ 2 h 35"/>
                  <a:gd name="T2" fmla="*/ 40 w 41"/>
                  <a:gd name="T3" fmla="*/ 21 h 35"/>
                  <a:gd name="T4" fmla="*/ 28 w 41"/>
                  <a:gd name="T5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5">
                    <a:moveTo>
                      <a:pt x="28" y="2"/>
                    </a:moveTo>
                    <a:cubicBezTo>
                      <a:pt x="37" y="0"/>
                      <a:pt x="41" y="13"/>
                      <a:pt x="40" y="21"/>
                    </a:cubicBezTo>
                    <a:cubicBezTo>
                      <a:pt x="22" y="35"/>
                      <a:pt x="0" y="10"/>
                      <a:pt x="28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7" name="Freeform 55">
                <a:extLst>
                  <a:ext uri="{FF2B5EF4-FFF2-40B4-BE49-F238E27FC236}">
                    <a16:creationId xmlns:a16="http://schemas.microsoft.com/office/drawing/2014/main" id="{255DAFDD-E023-4FF2-A2A7-6F405C8FCB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460" y="1463404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8" name="Freeform 56">
                <a:extLst>
                  <a:ext uri="{FF2B5EF4-FFF2-40B4-BE49-F238E27FC236}">
                    <a16:creationId xmlns:a16="http://schemas.microsoft.com/office/drawing/2014/main" id="{75169B61-B4D2-4C2A-BF18-EB0AC8DE6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156" y="2293440"/>
                <a:ext cx="128495" cy="72626"/>
              </a:xfrm>
              <a:custGeom>
                <a:avLst/>
                <a:gdLst>
                  <a:gd name="T0" fmla="*/ 21 w 39"/>
                  <a:gd name="T1" fmla="*/ 0 h 24"/>
                  <a:gd name="T2" fmla="*/ 22 w 39"/>
                  <a:gd name="T3" fmla="*/ 24 h 24"/>
                  <a:gd name="T4" fmla="*/ 21 w 39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4">
                    <a:moveTo>
                      <a:pt x="21" y="0"/>
                    </a:moveTo>
                    <a:cubicBezTo>
                      <a:pt x="37" y="0"/>
                      <a:pt x="39" y="23"/>
                      <a:pt x="22" y="24"/>
                    </a:cubicBezTo>
                    <a:cubicBezTo>
                      <a:pt x="7" y="22"/>
                      <a:pt x="0" y="5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9" name="Freeform 57">
                <a:extLst>
                  <a:ext uri="{FF2B5EF4-FFF2-40B4-BE49-F238E27FC236}">
                    <a16:creationId xmlns:a16="http://schemas.microsoft.com/office/drawing/2014/main" id="{32FBF9CB-F983-4A89-A0D9-37056BB65B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609" y="1673149"/>
                <a:ext cx="140901" cy="93843"/>
              </a:xfrm>
              <a:custGeom>
                <a:avLst/>
                <a:gdLst>
                  <a:gd name="T0" fmla="*/ 27 w 43"/>
                  <a:gd name="T1" fmla="*/ 3 h 31"/>
                  <a:gd name="T2" fmla="*/ 40 w 43"/>
                  <a:gd name="T3" fmla="*/ 23 h 31"/>
                  <a:gd name="T4" fmla="*/ 27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7" y="3"/>
                    </a:moveTo>
                    <a:cubicBezTo>
                      <a:pt x="35" y="0"/>
                      <a:pt x="43" y="17"/>
                      <a:pt x="40" y="23"/>
                    </a:cubicBezTo>
                    <a:cubicBezTo>
                      <a:pt x="21" y="31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0" name="Freeform 59">
                <a:extLst>
                  <a:ext uri="{FF2B5EF4-FFF2-40B4-BE49-F238E27FC236}">
                    <a16:creationId xmlns:a16="http://schemas.microsoft.com/office/drawing/2014/main" id="{F0884E69-5FA6-4C8C-A64C-DBB313AC2C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1059" y="255502"/>
                <a:ext cx="124063" cy="78339"/>
              </a:xfrm>
              <a:custGeom>
                <a:avLst/>
                <a:gdLst>
                  <a:gd name="T0" fmla="*/ 22 w 38"/>
                  <a:gd name="T1" fmla="*/ 0 h 26"/>
                  <a:gd name="T2" fmla="*/ 18 w 38"/>
                  <a:gd name="T3" fmla="*/ 26 h 26"/>
                  <a:gd name="T4" fmla="*/ 22 w 38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6">
                    <a:moveTo>
                      <a:pt x="22" y="0"/>
                    </a:moveTo>
                    <a:cubicBezTo>
                      <a:pt x="38" y="3"/>
                      <a:pt x="33" y="25"/>
                      <a:pt x="18" y="26"/>
                    </a:cubicBezTo>
                    <a:cubicBezTo>
                      <a:pt x="0" y="20"/>
                      <a:pt x="6" y="3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1" name="Freeform 60">
                <a:extLst>
                  <a:ext uri="{FF2B5EF4-FFF2-40B4-BE49-F238E27FC236}">
                    <a16:creationId xmlns:a16="http://schemas.microsoft.com/office/drawing/2014/main" id="{ED1FD4E2-312B-48A6-9F17-2D0BD4CFB3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6290" y="1902943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2" name="Freeform 61">
                <a:extLst>
                  <a:ext uri="{FF2B5EF4-FFF2-40B4-BE49-F238E27FC236}">
                    <a16:creationId xmlns:a16="http://schemas.microsoft.com/office/drawing/2014/main" id="{EA111918-CFCC-4C23-ADF2-ABCC68A7C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2587" y="2137303"/>
                <a:ext cx="137356" cy="99554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5"/>
                      <a:pt x="16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3" name="Freeform 78">
                <a:extLst>
                  <a:ext uri="{FF2B5EF4-FFF2-40B4-BE49-F238E27FC236}">
                    <a16:creationId xmlns:a16="http://schemas.microsoft.com/office/drawing/2014/main" id="{7E5CA7B2-3753-4B7D-A722-D95342BB8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1825" y="721042"/>
                <a:ext cx="147990" cy="75075"/>
              </a:xfrm>
              <a:custGeom>
                <a:avLst/>
                <a:gdLst>
                  <a:gd name="T0" fmla="*/ 22 w 45"/>
                  <a:gd name="T1" fmla="*/ 0 h 25"/>
                  <a:gd name="T2" fmla="*/ 28 w 45"/>
                  <a:gd name="T3" fmla="*/ 25 h 25"/>
                  <a:gd name="T4" fmla="*/ 22 w 45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5">
                    <a:moveTo>
                      <a:pt x="22" y="0"/>
                    </a:moveTo>
                    <a:cubicBezTo>
                      <a:pt x="32" y="1"/>
                      <a:pt x="45" y="21"/>
                      <a:pt x="28" y="25"/>
                    </a:cubicBezTo>
                    <a:cubicBezTo>
                      <a:pt x="9" y="23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4" name="Freeform 79">
                <a:extLst>
                  <a:ext uri="{FF2B5EF4-FFF2-40B4-BE49-F238E27FC236}">
                    <a16:creationId xmlns:a16="http://schemas.microsoft.com/office/drawing/2014/main" id="{CC9214A9-8EEB-41B0-83FB-80BEBD9652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54197" y="952087"/>
                <a:ext cx="124063" cy="69362"/>
              </a:xfrm>
              <a:custGeom>
                <a:avLst/>
                <a:gdLst>
                  <a:gd name="T0" fmla="*/ 20 w 38"/>
                  <a:gd name="T1" fmla="*/ 0 h 23"/>
                  <a:gd name="T2" fmla="*/ 20 w 38"/>
                  <a:gd name="T3" fmla="*/ 22 h 23"/>
                  <a:gd name="T4" fmla="*/ 20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0" y="0"/>
                    </a:moveTo>
                    <a:cubicBezTo>
                      <a:pt x="37" y="3"/>
                      <a:pt x="38" y="23"/>
                      <a:pt x="20" y="22"/>
                    </a:cubicBezTo>
                    <a:cubicBezTo>
                      <a:pt x="8" y="18"/>
                      <a:pt x="0" y="5"/>
                      <a:pt x="2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5" name="Freeform 80">
                <a:extLst>
                  <a:ext uri="{FF2B5EF4-FFF2-40B4-BE49-F238E27FC236}">
                    <a16:creationId xmlns:a16="http://schemas.microsoft.com/office/drawing/2014/main" id="{33157A90-4AF1-4A40-8125-803407C021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8856" y="1189882"/>
                <a:ext cx="124951" cy="66098"/>
              </a:xfrm>
              <a:custGeom>
                <a:avLst/>
                <a:gdLst>
                  <a:gd name="T0" fmla="*/ 21 w 38"/>
                  <a:gd name="T1" fmla="*/ 0 h 22"/>
                  <a:gd name="T2" fmla="*/ 21 w 38"/>
                  <a:gd name="T3" fmla="*/ 22 h 22"/>
                  <a:gd name="T4" fmla="*/ 21 w 38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2">
                    <a:moveTo>
                      <a:pt x="21" y="0"/>
                    </a:moveTo>
                    <a:cubicBezTo>
                      <a:pt x="37" y="2"/>
                      <a:pt x="38" y="20"/>
                      <a:pt x="21" y="22"/>
                    </a:cubicBezTo>
                    <a:cubicBezTo>
                      <a:pt x="9" y="16"/>
                      <a:pt x="0" y="6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6" name="Freeform 81">
                <a:extLst>
                  <a:ext uri="{FF2B5EF4-FFF2-40B4-BE49-F238E27FC236}">
                    <a16:creationId xmlns:a16="http://schemas.microsoft.com/office/drawing/2014/main" id="{32D1FB24-5EA3-488F-913F-B3C1BB0367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1906" y="2202936"/>
                <a:ext cx="140901" cy="90579"/>
              </a:xfrm>
              <a:custGeom>
                <a:avLst/>
                <a:gdLst>
                  <a:gd name="T0" fmla="*/ 27 w 43"/>
                  <a:gd name="T1" fmla="*/ 3 h 30"/>
                  <a:gd name="T2" fmla="*/ 40 w 43"/>
                  <a:gd name="T3" fmla="*/ 22 h 30"/>
                  <a:gd name="T4" fmla="*/ 27 w 43"/>
                  <a:gd name="T5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0">
                    <a:moveTo>
                      <a:pt x="27" y="3"/>
                    </a:moveTo>
                    <a:cubicBezTo>
                      <a:pt x="35" y="0"/>
                      <a:pt x="43" y="16"/>
                      <a:pt x="40" y="22"/>
                    </a:cubicBezTo>
                    <a:cubicBezTo>
                      <a:pt x="21" y="30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7" name="Freeform 82">
                <a:extLst>
                  <a:ext uri="{FF2B5EF4-FFF2-40B4-BE49-F238E27FC236}">
                    <a16:creationId xmlns:a16="http://schemas.microsoft.com/office/drawing/2014/main" id="{58FC3262-B888-4936-87A0-9A494483A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742" y="1980483"/>
                <a:ext cx="128495" cy="69362"/>
              </a:xfrm>
              <a:custGeom>
                <a:avLst/>
                <a:gdLst>
                  <a:gd name="T0" fmla="*/ 16 w 39"/>
                  <a:gd name="T1" fmla="*/ 0 h 23"/>
                  <a:gd name="T2" fmla="*/ 10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8" name="Freeform 83">
                <a:extLst>
                  <a:ext uri="{FF2B5EF4-FFF2-40B4-BE49-F238E27FC236}">
                    <a16:creationId xmlns:a16="http://schemas.microsoft.com/office/drawing/2014/main" id="{127CA728-BAE0-47A3-B0CA-5EB4FD148E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2299" y="1665695"/>
                <a:ext cx="131153" cy="157493"/>
              </a:xfrm>
              <a:custGeom>
                <a:avLst/>
                <a:gdLst>
                  <a:gd name="T0" fmla="*/ 13 w 40"/>
                  <a:gd name="T1" fmla="*/ 7 h 52"/>
                  <a:gd name="T2" fmla="*/ 0 w 40"/>
                  <a:gd name="T3" fmla="*/ 24 h 52"/>
                  <a:gd name="T4" fmla="*/ 13 w 40"/>
                  <a:gd name="T5" fmla="*/ 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52">
                    <a:moveTo>
                      <a:pt x="13" y="7"/>
                    </a:moveTo>
                    <a:cubicBezTo>
                      <a:pt x="40" y="12"/>
                      <a:pt x="18" y="52"/>
                      <a:pt x="0" y="24"/>
                    </a:cubicBezTo>
                    <a:cubicBezTo>
                      <a:pt x="2" y="0"/>
                      <a:pt x="6" y="17"/>
                      <a:pt x="13" y="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9" name="Freeform 84">
                <a:extLst>
                  <a:ext uri="{FF2B5EF4-FFF2-40B4-BE49-F238E27FC236}">
                    <a16:creationId xmlns:a16="http://schemas.microsoft.com/office/drawing/2014/main" id="{0130CB83-550A-45A8-A9AB-0A9E134291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3315" y="516456"/>
                <a:ext cx="131153" cy="88130"/>
              </a:xfrm>
              <a:custGeom>
                <a:avLst/>
                <a:gdLst>
                  <a:gd name="T0" fmla="*/ 18 w 40"/>
                  <a:gd name="T1" fmla="*/ 1 h 29"/>
                  <a:gd name="T2" fmla="*/ 6 w 40"/>
                  <a:gd name="T3" fmla="*/ 20 h 29"/>
                  <a:gd name="T4" fmla="*/ 18 w 40"/>
                  <a:gd name="T5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18" y="1"/>
                    </a:moveTo>
                    <a:cubicBezTo>
                      <a:pt x="40" y="6"/>
                      <a:pt x="25" y="29"/>
                      <a:pt x="6" y="20"/>
                    </a:cubicBezTo>
                    <a:cubicBezTo>
                      <a:pt x="0" y="10"/>
                      <a:pt x="5" y="0"/>
                      <a:pt x="1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0" name="Freeform 86">
                <a:extLst>
                  <a:ext uri="{FF2B5EF4-FFF2-40B4-BE49-F238E27FC236}">
                    <a16:creationId xmlns:a16="http://schemas.microsoft.com/office/drawing/2014/main" id="{CAEE495A-5C27-457A-BD41-20611D5D0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3284" y="170447"/>
                <a:ext cx="131153" cy="112612"/>
              </a:xfrm>
              <a:custGeom>
                <a:avLst/>
                <a:gdLst>
                  <a:gd name="T0" fmla="*/ 22 w 40"/>
                  <a:gd name="T1" fmla="*/ 1 h 37"/>
                  <a:gd name="T2" fmla="*/ 15 w 40"/>
                  <a:gd name="T3" fmla="*/ 23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40" y="3"/>
                      <a:pt x="33" y="37"/>
                      <a:pt x="15" y="23"/>
                    </a:cubicBezTo>
                    <a:cubicBezTo>
                      <a:pt x="0" y="20"/>
                      <a:pt x="7" y="0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1" name="Freeform 89">
                <a:extLst>
                  <a:ext uri="{FF2B5EF4-FFF2-40B4-BE49-F238E27FC236}">
                    <a16:creationId xmlns:a16="http://schemas.microsoft.com/office/drawing/2014/main" id="{BB1F32F7-014F-45A8-844E-56C76D98A7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087" y="1453344"/>
                <a:ext cx="134697" cy="93027"/>
              </a:xfrm>
              <a:custGeom>
                <a:avLst/>
                <a:gdLst>
                  <a:gd name="T0" fmla="*/ 23 w 41"/>
                  <a:gd name="T1" fmla="*/ 0 h 31"/>
                  <a:gd name="T2" fmla="*/ 16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3"/>
                      <a:pt x="41" y="31"/>
                      <a:pt x="16" y="25"/>
                    </a:cubicBezTo>
                    <a:cubicBezTo>
                      <a:pt x="0" y="7"/>
                      <a:pt x="14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2" name="Freeform 90">
                <a:extLst>
                  <a:ext uri="{FF2B5EF4-FFF2-40B4-BE49-F238E27FC236}">
                    <a16:creationId xmlns:a16="http://schemas.microsoft.com/office/drawing/2014/main" id="{0CF27E5B-05B7-44DF-94AE-4365D50B8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65939" y="2076253"/>
                <a:ext cx="2659" cy="8977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2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0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3" name="Freeform 105">
                <a:extLst>
                  <a:ext uri="{FF2B5EF4-FFF2-40B4-BE49-F238E27FC236}">
                    <a16:creationId xmlns:a16="http://schemas.microsoft.com/office/drawing/2014/main" id="{BEEE0FD8-81BE-4670-A0B1-FD1C191910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79346" y="1981944"/>
                <a:ext cx="140901" cy="93027"/>
              </a:xfrm>
              <a:custGeom>
                <a:avLst/>
                <a:gdLst>
                  <a:gd name="T0" fmla="*/ 26 w 43"/>
                  <a:gd name="T1" fmla="*/ 3 h 31"/>
                  <a:gd name="T2" fmla="*/ 39 w 43"/>
                  <a:gd name="T3" fmla="*/ 23 h 31"/>
                  <a:gd name="T4" fmla="*/ 26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6" y="3"/>
                    </a:moveTo>
                    <a:cubicBezTo>
                      <a:pt x="34" y="0"/>
                      <a:pt x="43" y="17"/>
                      <a:pt x="39" y="23"/>
                    </a:cubicBezTo>
                    <a:cubicBezTo>
                      <a:pt x="20" y="31"/>
                      <a:pt x="0" y="15"/>
                      <a:pt x="26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4" name="Freeform 106">
                <a:extLst>
                  <a:ext uri="{FF2B5EF4-FFF2-40B4-BE49-F238E27FC236}">
                    <a16:creationId xmlns:a16="http://schemas.microsoft.com/office/drawing/2014/main" id="{9F9A6256-1F3C-46D5-8441-488BB1E8E4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8983" y="589065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5" name="Freeform 107">
                <a:extLst>
                  <a:ext uri="{FF2B5EF4-FFF2-40B4-BE49-F238E27FC236}">
                    <a16:creationId xmlns:a16="http://schemas.microsoft.com/office/drawing/2014/main" id="{BD9DB765-92D3-4BCB-918F-60D8DCDD7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4748" y="2269014"/>
                <a:ext cx="154193" cy="81603"/>
              </a:xfrm>
              <a:custGeom>
                <a:avLst/>
                <a:gdLst>
                  <a:gd name="T0" fmla="*/ 31 w 47"/>
                  <a:gd name="T1" fmla="*/ 0 h 27"/>
                  <a:gd name="T2" fmla="*/ 17 w 47"/>
                  <a:gd name="T3" fmla="*/ 23 h 27"/>
                  <a:gd name="T4" fmla="*/ 31 w 47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7">
                    <a:moveTo>
                      <a:pt x="31" y="0"/>
                    </a:moveTo>
                    <a:cubicBezTo>
                      <a:pt x="47" y="10"/>
                      <a:pt x="32" y="27"/>
                      <a:pt x="17" y="23"/>
                    </a:cubicBezTo>
                    <a:cubicBezTo>
                      <a:pt x="0" y="14"/>
                      <a:pt x="18" y="0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6" name="Freeform 108">
                <a:extLst>
                  <a:ext uri="{FF2B5EF4-FFF2-40B4-BE49-F238E27FC236}">
                    <a16:creationId xmlns:a16="http://schemas.microsoft.com/office/drawing/2014/main" id="{8AFA6628-0664-424D-905E-6FAE9FCFAA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6654" y="1198910"/>
                <a:ext cx="121406" cy="90579"/>
              </a:xfrm>
              <a:custGeom>
                <a:avLst/>
                <a:gdLst>
                  <a:gd name="T0" fmla="*/ 26 w 37"/>
                  <a:gd name="T1" fmla="*/ 1 h 30"/>
                  <a:gd name="T2" fmla="*/ 35 w 37"/>
                  <a:gd name="T3" fmla="*/ 21 h 30"/>
                  <a:gd name="T4" fmla="*/ 26 w 37"/>
                  <a:gd name="T5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0">
                    <a:moveTo>
                      <a:pt x="26" y="1"/>
                    </a:moveTo>
                    <a:cubicBezTo>
                      <a:pt x="35" y="0"/>
                      <a:pt x="37" y="13"/>
                      <a:pt x="35" y="21"/>
                    </a:cubicBezTo>
                    <a:cubicBezTo>
                      <a:pt x="14" y="30"/>
                      <a:pt x="0" y="8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7" name="Freeform 109">
                <a:extLst>
                  <a:ext uri="{FF2B5EF4-FFF2-40B4-BE49-F238E27FC236}">
                    <a16:creationId xmlns:a16="http://schemas.microsoft.com/office/drawing/2014/main" id="{433F27B3-462C-45E8-A759-DE553E29A3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9851" y="1700235"/>
                <a:ext cx="154193" cy="84866"/>
              </a:xfrm>
              <a:custGeom>
                <a:avLst/>
                <a:gdLst>
                  <a:gd name="T0" fmla="*/ 26 w 47"/>
                  <a:gd name="T1" fmla="*/ 0 h 28"/>
                  <a:gd name="T2" fmla="*/ 10 w 47"/>
                  <a:gd name="T3" fmla="*/ 26 h 28"/>
                  <a:gd name="T4" fmla="*/ 26 w 47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8">
                    <a:moveTo>
                      <a:pt x="26" y="0"/>
                    </a:moveTo>
                    <a:cubicBezTo>
                      <a:pt x="47" y="13"/>
                      <a:pt x="28" y="28"/>
                      <a:pt x="10" y="26"/>
                    </a:cubicBezTo>
                    <a:cubicBezTo>
                      <a:pt x="0" y="13"/>
                      <a:pt x="15" y="4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8" name="Freeform 110">
                <a:extLst>
                  <a:ext uri="{FF2B5EF4-FFF2-40B4-BE49-F238E27FC236}">
                    <a16:creationId xmlns:a16="http://schemas.microsoft.com/office/drawing/2014/main" id="{7EC57FD0-F081-4D0F-B32F-E1963A8DE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7" y="341230"/>
                <a:ext cx="127608" cy="114243"/>
              </a:xfrm>
              <a:custGeom>
                <a:avLst/>
                <a:gdLst>
                  <a:gd name="T0" fmla="*/ 21 w 39"/>
                  <a:gd name="T1" fmla="*/ 1 h 38"/>
                  <a:gd name="T2" fmla="*/ 39 w 39"/>
                  <a:gd name="T3" fmla="*/ 18 h 38"/>
                  <a:gd name="T4" fmla="*/ 21 w 39"/>
                  <a:gd name="T5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8">
                    <a:moveTo>
                      <a:pt x="21" y="1"/>
                    </a:moveTo>
                    <a:cubicBezTo>
                      <a:pt x="35" y="0"/>
                      <a:pt x="38" y="8"/>
                      <a:pt x="39" y="18"/>
                    </a:cubicBezTo>
                    <a:cubicBezTo>
                      <a:pt x="25" y="38"/>
                      <a:pt x="0" y="13"/>
                      <a:pt x="2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9" name="Freeform 111">
                <a:extLst>
                  <a:ext uri="{FF2B5EF4-FFF2-40B4-BE49-F238E27FC236}">
                    <a16:creationId xmlns:a16="http://schemas.microsoft.com/office/drawing/2014/main" id="{B268BB25-E444-4C92-83A1-E4D6F070D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7906" y="1428730"/>
                <a:ext cx="131153" cy="87315"/>
              </a:xfrm>
              <a:custGeom>
                <a:avLst/>
                <a:gdLst>
                  <a:gd name="T0" fmla="*/ 24 w 40"/>
                  <a:gd name="T1" fmla="*/ 0 h 29"/>
                  <a:gd name="T2" fmla="*/ 20 w 40"/>
                  <a:gd name="T3" fmla="*/ 25 h 29"/>
                  <a:gd name="T4" fmla="*/ 24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4" y="0"/>
                    </a:moveTo>
                    <a:cubicBezTo>
                      <a:pt x="40" y="1"/>
                      <a:pt x="35" y="29"/>
                      <a:pt x="20" y="25"/>
                    </a:cubicBezTo>
                    <a:cubicBezTo>
                      <a:pt x="0" y="19"/>
                      <a:pt x="5" y="2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0" name="Freeform 112">
                <a:extLst>
                  <a:ext uri="{FF2B5EF4-FFF2-40B4-BE49-F238E27FC236}">
                    <a16:creationId xmlns:a16="http://schemas.microsoft.com/office/drawing/2014/main" id="{9468C251-DE21-4B48-9BE9-25473D0F52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7409" y="910076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1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1" name="Freeform 5">
                <a:extLst>
                  <a:ext uri="{FF2B5EF4-FFF2-40B4-BE49-F238E27FC236}">
                    <a16:creationId xmlns:a16="http://schemas.microsoft.com/office/drawing/2014/main" id="{69374DCE-92DD-446F-9C06-4FD9C171AB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3378" y="2765199"/>
                <a:ext cx="121406" cy="81603"/>
              </a:xfrm>
              <a:custGeom>
                <a:avLst/>
                <a:gdLst>
                  <a:gd name="T0" fmla="*/ 20 w 37"/>
                  <a:gd name="T1" fmla="*/ 1 h 27"/>
                  <a:gd name="T2" fmla="*/ 22 w 37"/>
                  <a:gd name="T3" fmla="*/ 27 h 27"/>
                  <a:gd name="T4" fmla="*/ 20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20" y="1"/>
                    </a:moveTo>
                    <a:cubicBezTo>
                      <a:pt x="31" y="1"/>
                      <a:pt x="37" y="24"/>
                      <a:pt x="22" y="27"/>
                    </a:cubicBezTo>
                    <a:cubicBezTo>
                      <a:pt x="2" y="27"/>
                      <a:pt x="0" y="0"/>
                      <a:pt x="20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2" name="Freeform 6">
                <a:extLst>
                  <a:ext uri="{FF2B5EF4-FFF2-40B4-BE49-F238E27FC236}">
                    <a16:creationId xmlns:a16="http://schemas.microsoft.com/office/drawing/2014/main" id="{258E2296-D453-46D9-818C-D207E49689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4905" y="5109356"/>
                <a:ext cx="124063" cy="87315"/>
              </a:xfrm>
              <a:custGeom>
                <a:avLst/>
                <a:gdLst>
                  <a:gd name="T0" fmla="*/ 12 w 38"/>
                  <a:gd name="T1" fmla="*/ 3 h 29"/>
                  <a:gd name="T2" fmla="*/ 15 w 38"/>
                  <a:gd name="T3" fmla="*/ 29 h 29"/>
                  <a:gd name="T4" fmla="*/ 12 w 38"/>
                  <a:gd name="T5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12" y="3"/>
                    </a:moveTo>
                    <a:cubicBezTo>
                      <a:pt x="34" y="0"/>
                      <a:pt x="38" y="26"/>
                      <a:pt x="15" y="29"/>
                    </a:cubicBezTo>
                    <a:cubicBezTo>
                      <a:pt x="4" y="23"/>
                      <a:pt x="0" y="9"/>
                      <a:pt x="12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3" name="Freeform 7">
                <a:extLst>
                  <a:ext uri="{FF2B5EF4-FFF2-40B4-BE49-F238E27FC236}">
                    <a16:creationId xmlns:a16="http://schemas.microsoft.com/office/drawing/2014/main" id="{48207F15-77EC-4A91-A365-6895A9C6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3335" y="2478886"/>
                <a:ext cx="138242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4" name="Freeform 8">
                <a:extLst>
                  <a:ext uri="{FF2B5EF4-FFF2-40B4-BE49-F238E27FC236}">
                    <a16:creationId xmlns:a16="http://schemas.microsoft.com/office/drawing/2014/main" id="{A96D38DB-9495-4DBE-BDB7-EB1595D381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1783" y="4810310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5" name="Freeform 9">
                <a:extLst>
                  <a:ext uri="{FF2B5EF4-FFF2-40B4-BE49-F238E27FC236}">
                    <a16:creationId xmlns:a16="http://schemas.microsoft.com/office/drawing/2014/main" id="{29B258E2-CEDB-45A9-B556-32AC71C4F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9921" y="4529838"/>
                <a:ext cx="121406" cy="88130"/>
              </a:xfrm>
              <a:custGeom>
                <a:avLst/>
                <a:gdLst>
                  <a:gd name="T0" fmla="*/ 18 w 37"/>
                  <a:gd name="T1" fmla="*/ 4 h 29"/>
                  <a:gd name="T2" fmla="*/ 22 w 37"/>
                  <a:gd name="T3" fmla="*/ 29 h 29"/>
                  <a:gd name="T4" fmla="*/ 18 w 37"/>
                  <a:gd name="T5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9">
                    <a:moveTo>
                      <a:pt x="18" y="4"/>
                    </a:moveTo>
                    <a:cubicBezTo>
                      <a:pt x="35" y="0"/>
                      <a:pt x="37" y="28"/>
                      <a:pt x="22" y="29"/>
                    </a:cubicBezTo>
                    <a:cubicBezTo>
                      <a:pt x="7" y="28"/>
                      <a:pt x="0" y="14"/>
                      <a:pt x="18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6" name="Freeform 11">
                <a:extLst>
                  <a:ext uri="{FF2B5EF4-FFF2-40B4-BE49-F238E27FC236}">
                    <a16:creationId xmlns:a16="http://schemas.microsoft.com/office/drawing/2014/main" id="{2D586C45-5DFF-41ED-AEB9-8F3858E4EC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0282" y="4268606"/>
                <a:ext cx="143559" cy="102819"/>
              </a:xfrm>
              <a:custGeom>
                <a:avLst/>
                <a:gdLst>
                  <a:gd name="T0" fmla="*/ 31 w 44"/>
                  <a:gd name="T1" fmla="*/ 1 h 34"/>
                  <a:gd name="T2" fmla="*/ 42 w 44"/>
                  <a:gd name="T3" fmla="*/ 19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7" name="Freeform 12">
                <a:extLst>
                  <a:ext uri="{FF2B5EF4-FFF2-40B4-BE49-F238E27FC236}">
                    <a16:creationId xmlns:a16="http://schemas.microsoft.com/office/drawing/2014/main" id="{C9B4633B-7A14-4DFF-9B10-E15DE426C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2058" y="3766125"/>
                <a:ext cx="134697" cy="81603"/>
              </a:xfrm>
              <a:custGeom>
                <a:avLst/>
                <a:gdLst>
                  <a:gd name="T0" fmla="*/ 22 w 41"/>
                  <a:gd name="T1" fmla="*/ 0 h 27"/>
                  <a:gd name="T2" fmla="*/ 8 w 41"/>
                  <a:gd name="T3" fmla="*/ 20 h 27"/>
                  <a:gd name="T4" fmla="*/ 22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22" y="0"/>
                    </a:moveTo>
                    <a:cubicBezTo>
                      <a:pt x="41" y="12"/>
                      <a:pt x="24" y="27"/>
                      <a:pt x="8" y="20"/>
                    </a:cubicBezTo>
                    <a:cubicBezTo>
                      <a:pt x="0" y="7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8" name="Freeform 13">
                <a:extLst>
                  <a:ext uri="{FF2B5EF4-FFF2-40B4-BE49-F238E27FC236}">
                    <a16:creationId xmlns:a16="http://schemas.microsoft.com/office/drawing/2014/main" id="{587B182B-8E16-43A1-A782-893619FC2C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6523" y="3170095"/>
                <a:ext cx="124951" cy="69362"/>
              </a:xfrm>
              <a:custGeom>
                <a:avLst/>
                <a:gdLst>
                  <a:gd name="T0" fmla="*/ 26 w 38"/>
                  <a:gd name="T1" fmla="*/ 0 h 23"/>
                  <a:gd name="T2" fmla="*/ 25 w 38"/>
                  <a:gd name="T3" fmla="*/ 23 h 23"/>
                  <a:gd name="T4" fmla="*/ 2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6" y="0"/>
                    </a:moveTo>
                    <a:cubicBezTo>
                      <a:pt x="38" y="0"/>
                      <a:pt x="37" y="20"/>
                      <a:pt x="25" y="23"/>
                    </a:cubicBezTo>
                    <a:cubicBezTo>
                      <a:pt x="0" y="23"/>
                      <a:pt x="5" y="1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9" name="Freeform 14">
                <a:extLst>
                  <a:ext uri="{FF2B5EF4-FFF2-40B4-BE49-F238E27FC236}">
                    <a16:creationId xmlns:a16="http://schemas.microsoft.com/office/drawing/2014/main" id="{34A0BA23-5B00-44AE-AB93-135184C1A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7163" y="3410025"/>
                <a:ext cx="134697" cy="84866"/>
              </a:xfrm>
              <a:custGeom>
                <a:avLst/>
                <a:gdLst>
                  <a:gd name="T0" fmla="*/ 26 w 41"/>
                  <a:gd name="T1" fmla="*/ 1 h 28"/>
                  <a:gd name="T2" fmla="*/ 39 w 41"/>
                  <a:gd name="T3" fmla="*/ 20 h 28"/>
                  <a:gd name="T4" fmla="*/ 26 w 41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6" y="1"/>
                    </a:moveTo>
                    <a:cubicBezTo>
                      <a:pt x="34" y="0"/>
                      <a:pt x="41" y="12"/>
                      <a:pt x="39" y="20"/>
                    </a:cubicBezTo>
                    <a:cubicBezTo>
                      <a:pt x="17" y="28"/>
                      <a:pt x="0" y="12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0" name="Freeform 16">
                <a:extLst>
                  <a:ext uri="{FF2B5EF4-FFF2-40B4-BE49-F238E27FC236}">
                    <a16:creationId xmlns:a16="http://schemas.microsoft.com/office/drawing/2014/main" id="{1A1CF6B8-FC28-43CA-8304-83BA2847C1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00898" y="4009157"/>
                <a:ext cx="143559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5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5"/>
                    </a:cubicBezTo>
                    <a:cubicBezTo>
                      <a:pt x="29" y="32"/>
                      <a:pt x="0" y="6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1" name="Freeform 17">
                <a:extLst>
                  <a:ext uri="{FF2B5EF4-FFF2-40B4-BE49-F238E27FC236}">
                    <a16:creationId xmlns:a16="http://schemas.microsoft.com/office/drawing/2014/main" id="{C79EB67D-4664-48CC-8DFA-137F563702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35877" y="5421845"/>
                <a:ext cx="94821" cy="69362"/>
              </a:xfrm>
              <a:custGeom>
                <a:avLst/>
                <a:gdLst>
                  <a:gd name="T0" fmla="*/ 13 w 29"/>
                  <a:gd name="T1" fmla="*/ 0 h 23"/>
                  <a:gd name="T2" fmla="*/ 13 w 29"/>
                  <a:gd name="T3" fmla="*/ 23 h 23"/>
                  <a:gd name="T4" fmla="*/ 13 w 2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23">
                    <a:moveTo>
                      <a:pt x="13" y="0"/>
                    </a:moveTo>
                    <a:cubicBezTo>
                      <a:pt x="27" y="0"/>
                      <a:pt x="29" y="22"/>
                      <a:pt x="13" y="23"/>
                    </a:cubicBezTo>
                    <a:cubicBezTo>
                      <a:pt x="2" y="22"/>
                      <a:pt x="0" y="2"/>
                      <a:pt x="1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2" name="Freeform 21">
                <a:extLst>
                  <a:ext uri="{FF2B5EF4-FFF2-40B4-BE49-F238E27FC236}">
                    <a16:creationId xmlns:a16="http://schemas.microsoft.com/office/drawing/2014/main" id="{23820013-B618-4C4F-B57E-58DAA282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83868" y="5732999"/>
                <a:ext cx="140901" cy="102819"/>
              </a:xfrm>
              <a:custGeom>
                <a:avLst/>
                <a:gdLst>
                  <a:gd name="T0" fmla="*/ 24 w 43"/>
                  <a:gd name="T1" fmla="*/ 0 h 34"/>
                  <a:gd name="T2" fmla="*/ 14 w 43"/>
                  <a:gd name="T3" fmla="*/ 23 h 34"/>
                  <a:gd name="T4" fmla="*/ 24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4" y="0"/>
                    </a:moveTo>
                    <a:cubicBezTo>
                      <a:pt x="43" y="3"/>
                      <a:pt x="28" y="34"/>
                      <a:pt x="14" y="23"/>
                    </a:cubicBezTo>
                    <a:cubicBezTo>
                      <a:pt x="0" y="28"/>
                      <a:pt x="4" y="5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3" name="Freeform 25">
                <a:extLst>
                  <a:ext uri="{FF2B5EF4-FFF2-40B4-BE49-F238E27FC236}">
                    <a16:creationId xmlns:a16="http://schemas.microsoft.com/office/drawing/2014/main" id="{E350A463-C2A4-4D68-9E71-B512B0D19D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529" y="6498261"/>
                <a:ext cx="134697" cy="93843"/>
              </a:xfrm>
              <a:custGeom>
                <a:avLst/>
                <a:gdLst>
                  <a:gd name="T0" fmla="*/ 23 w 41"/>
                  <a:gd name="T1" fmla="*/ 0 h 31"/>
                  <a:gd name="T2" fmla="*/ 17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1"/>
                      <a:pt x="41" y="31"/>
                      <a:pt x="17" y="25"/>
                    </a:cubicBezTo>
                    <a:cubicBezTo>
                      <a:pt x="0" y="7"/>
                      <a:pt x="1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4" name="Freeform 29">
                <a:extLst>
                  <a:ext uri="{FF2B5EF4-FFF2-40B4-BE49-F238E27FC236}">
                    <a16:creationId xmlns:a16="http://schemas.microsoft.com/office/drawing/2014/main" id="{BC57309A-FF5D-478A-88A0-A4BE3C684C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751" y="5971706"/>
                <a:ext cx="118747" cy="120771"/>
              </a:xfrm>
              <a:custGeom>
                <a:avLst/>
                <a:gdLst>
                  <a:gd name="T0" fmla="*/ 16 w 36"/>
                  <a:gd name="T1" fmla="*/ 4 h 40"/>
                  <a:gd name="T2" fmla="*/ 34 w 36"/>
                  <a:gd name="T3" fmla="*/ 15 h 40"/>
                  <a:gd name="T4" fmla="*/ 16 w 36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0">
                    <a:moveTo>
                      <a:pt x="16" y="4"/>
                    </a:moveTo>
                    <a:cubicBezTo>
                      <a:pt x="36" y="5"/>
                      <a:pt x="33" y="0"/>
                      <a:pt x="34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5" name="Freeform 31">
                <a:extLst>
                  <a:ext uri="{FF2B5EF4-FFF2-40B4-BE49-F238E27FC236}">
                    <a16:creationId xmlns:a16="http://schemas.microsoft.com/office/drawing/2014/main" id="{9F22C4B5-8A6E-47CB-B4D6-98B0D4BB1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3452" y="6281124"/>
                <a:ext cx="131153" cy="72626"/>
              </a:xfrm>
              <a:custGeom>
                <a:avLst/>
                <a:gdLst>
                  <a:gd name="T0" fmla="*/ 24 w 40"/>
                  <a:gd name="T1" fmla="*/ 0 h 24"/>
                  <a:gd name="T2" fmla="*/ 25 w 40"/>
                  <a:gd name="T3" fmla="*/ 24 h 24"/>
                  <a:gd name="T4" fmla="*/ 24 w 40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4">
                    <a:moveTo>
                      <a:pt x="24" y="0"/>
                    </a:moveTo>
                    <a:cubicBezTo>
                      <a:pt x="40" y="0"/>
                      <a:pt x="38" y="20"/>
                      <a:pt x="25" y="24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6" name="Freeform 32">
                <a:extLst>
                  <a:ext uri="{FF2B5EF4-FFF2-40B4-BE49-F238E27FC236}">
                    <a16:creationId xmlns:a16="http://schemas.microsoft.com/office/drawing/2014/main" id="{7E92F052-D723-495D-868C-296410F5F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4632" y="3296179"/>
                <a:ext cx="144445" cy="106083"/>
              </a:xfrm>
              <a:custGeom>
                <a:avLst/>
                <a:gdLst>
                  <a:gd name="T0" fmla="*/ 28 w 44"/>
                  <a:gd name="T1" fmla="*/ 0 h 35"/>
                  <a:gd name="T2" fmla="*/ 42 w 44"/>
                  <a:gd name="T3" fmla="*/ 21 h 35"/>
                  <a:gd name="T4" fmla="*/ 28 w 44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5">
                    <a:moveTo>
                      <a:pt x="28" y="0"/>
                    </a:moveTo>
                    <a:cubicBezTo>
                      <a:pt x="36" y="1"/>
                      <a:pt x="44" y="12"/>
                      <a:pt x="42" y="21"/>
                    </a:cubicBezTo>
                    <a:cubicBezTo>
                      <a:pt x="23" y="35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7" name="Freeform 33">
                <a:extLst>
                  <a:ext uri="{FF2B5EF4-FFF2-40B4-BE49-F238E27FC236}">
                    <a16:creationId xmlns:a16="http://schemas.microsoft.com/office/drawing/2014/main" id="{5C008CF1-8C78-4239-B052-0B5041EDC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545" y="4387490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8" name="Freeform 34">
                <a:extLst>
                  <a:ext uri="{FF2B5EF4-FFF2-40B4-BE49-F238E27FC236}">
                    <a16:creationId xmlns:a16="http://schemas.microsoft.com/office/drawing/2014/main" id="{539E6F42-09A7-4472-942C-C54A5D7C65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8475" y="5384813"/>
                <a:ext cx="134697" cy="84051"/>
              </a:xfrm>
              <a:custGeom>
                <a:avLst/>
                <a:gdLst>
                  <a:gd name="T0" fmla="*/ 22 w 41"/>
                  <a:gd name="T1" fmla="*/ 0 h 28"/>
                  <a:gd name="T2" fmla="*/ 8 w 41"/>
                  <a:gd name="T3" fmla="*/ 21 h 28"/>
                  <a:gd name="T4" fmla="*/ 22 w 41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2" y="0"/>
                    </a:moveTo>
                    <a:cubicBezTo>
                      <a:pt x="41" y="13"/>
                      <a:pt x="24" y="28"/>
                      <a:pt x="8" y="21"/>
                    </a:cubicBezTo>
                    <a:cubicBezTo>
                      <a:pt x="0" y="8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35">
                <a:extLst>
                  <a:ext uri="{FF2B5EF4-FFF2-40B4-BE49-F238E27FC236}">
                    <a16:creationId xmlns:a16="http://schemas.microsoft.com/office/drawing/2014/main" id="{6C96C72D-9D17-4980-A553-E066155613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127" y="4595717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0" name="Freeform 36">
                <a:extLst>
                  <a:ext uri="{FF2B5EF4-FFF2-40B4-BE49-F238E27FC236}">
                    <a16:creationId xmlns:a16="http://schemas.microsoft.com/office/drawing/2014/main" id="{45D9847C-95CC-437A-95AF-49C1825718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046702"/>
                <a:ext cx="144445" cy="102819"/>
              </a:xfrm>
              <a:custGeom>
                <a:avLst/>
                <a:gdLst>
                  <a:gd name="T0" fmla="*/ 31 w 44"/>
                  <a:gd name="T1" fmla="*/ 1 h 34"/>
                  <a:gd name="T2" fmla="*/ 25 w 44"/>
                  <a:gd name="T3" fmla="*/ 22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44" y="3"/>
                      <a:pt x="38" y="34"/>
                      <a:pt x="25" y="22"/>
                    </a:cubicBezTo>
                    <a:cubicBezTo>
                      <a:pt x="0" y="28"/>
                      <a:pt x="14" y="0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1" name="Freeform 37">
                <a:extLst>
                  <a:ext uri="{FF2B5EF4-FFF2-40B4-BE49-F238E27FC236}">
                    <a16:creationId xmlns:a16="http://schemas.microsoft.com/office/drawing/2014/main" id="{B9D8076A-CA26-41D6-AB76-ED1B86A8DD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8030" y="3060239"/>
                <a:ext cx="115202" cy="121588"/>
              </a:xfrm>
              <a:custGeom>
                <a:avLst/>
                <a:gdLst>
                  <a:gd name="T0" fmla="*/ 16 w 35"/>
                  <a:gd name="T1" fmla="*/ 4 h 40"/>
                  <a:gd name="T2" fmla="*/ 33 w 35"/>
                  <a:gd name="T3" fmla="*/ 15 h 40"/>
                  <a:gd name="T4" fmla="*/ 16 w 35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0">
                    <a:moveTo>
                      <a:pt x="16" y="4"/>
                    </a:moveTo>
                    <a:cubicBezTo>
                      <a:pt x="35" y="4"/>
                      <a:pt x="32" y="0"/>
                      <a:pt x="33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2" name="Freeform 38">
                <a:extLst>
                  <a:ext uri="{FF2B5EF4-FFF2-40B4-BE49-F238E27FC236}">
                    <a16:creationId xmlns:a16="http://schemas.microsoft.com/office/drawing/2014/main" id="{ACBF348E-212A-4EE2-A9C8-C65E1678CC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699" y="4900335"/>
                <a:ext cx="127608" cy="69362"/>
              </a:xfrm>
              <a:custGeom>
                <a:avLst/>
                <a:gdLst>
                  <a:gd name="T0" fmla="*/ 26 w 39"/>
                  <a:gd name="T1" fmla="*/ 0 h 23"/>
                  <a:gd name="T2" fmla="*/ 26 w 39"/>
                  <a:gd name="T3" fmla="*/ 23 h 23"/>
                  <a:gd name="T4" fmla="*/ 2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26" y="0"/>
                    </a:moveTo>
                    <a:cubicBezTo>
                      <a:pt x="39" y="1"/>
                      <a:pt x="38" y="21"/>
                      <a:pt x="26" y="23"/>
                    </a:cubicBezTo>
                    <a:cubicBezTo>
                      <a:pt x="0" y="23"/>
                      <a:pt x="5" y="2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3" name="Freeform 39">
                <a:extLst>
                  <a:ext uri="{FF2B5EF4-FFF2-40B4-BE49-F238E27FC236}">
                    <a16:creationId xmlns:a16="http://schemas.microsoft.com/office/drawing/2014/main" id="{ADB6AE21-92E4-42D6-BC49-E087976C88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7807" y="5141456"/>
                <a:ext cx="131153" cy="81603"/>
              </a:xfrm>
              <a:custGeom>
                <a:avLst/>
                <a:gdLst>
                  <a:gd name="T0" fmla="*/ 25 w 40"/>
                  <a:gd name="T1" fmla="*/ 0 h 27"/>
                  <a:gd name="T2" fmla="*/ 38 w 40"/>
                  <a:gd name="T3" fmla="*/ 20 h 27"/>
                  <a:gd name="T4" fmla="*/ 25 w 40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7">
                    <a:moveTo>
                      <a:pt x="25" y="0"/>
                    </a:moveTo>
                    <a:cubicBezTo>
                      <a:pt x="34" y="0"/>
                      <a:pt x="40" y="11"/>
                      <a:pt x="38" y="20"/>
                    </a:cubicBezTo>
                    <a:cubicBezTo>
                      <a:pt x="17" y="27"/>
                      <a:pt x="0" y="12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4" name="Freeform 40">
                <a:extLst>
                  <a:ext uri="{FF2B5EF4-FFF2-40B4-BE49-F238E27FC236}">
                    <a16:creationId xmlns:a16="http://schemas.microsoft.com/office/drawing/2014/main" id="{2A48A234-019E-40CA-95FC-390D168D7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2771" y="2598157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7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9"/>
                      <a:pt x="28" y="27"/>
                      <a:pt x="7" y="20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5" name="Freeform 41">
                <a:extLst>
                  <a:ext uri="{FF2B5EF4-FFF2-40B4-BE49-F238E27FC236}">
                    <a16:creationId xmlns:a16="http://schemas.microsoft.com/office/drawing/2014/main" id="{0F5FEA51-6853-4BF4-8461-79FD3DDA7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278710"/>
                <a:ext cx="144445" cy="78339"/>
              </a:xfrm>
              <a:custGeom>
                <a:avLst/>
                <a:gdLst>
                  <a:gd name="T0" fmla="*/ 29 w 44"/>
                  <a:gd name="T1" fmla="*/ 0 h 26"/>
                  <a:gd name="T2" fmla="*/ 26 w 44"/>
                  <a:gd name="T3" fmla="*/ 26 h 26"/>
                  <a:gd name="T4" fmla="*/ 29 w 44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6">
                    <a:moveTo>
                      <a:pt x="29" y="0"/>
                    </a:moveTo>
                    <a:cubicBezTo>
                      <a:pt x="44" y="3"/>
                      <a:pt x="40" y="22"/>
                      <a:pt x="26" y="26"/>
                    </a:cubicBezTo>
                    <a:cubicBezTo>
                      <a:pt x="0" y="25"/>
                      <a:pt x="11" y="6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6" name="Freeform 42">
                <a:extLst>
                  <a:ext uri="{FF2B5EF4-FFF2-40B4-BE49-F238E27FC236}">
                    <a16:creationId xmlns:a16="http://schemas.microsoft.com/office/drawing/2014/main" id="{CE655D11-293F-4305-BCA0-196F3D0494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4432" y="5596726"/>
                <a:ext cx="144445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6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6"/>
                    </a:cubicBezTo>
                    <a:cubicBezTo>
                      <a:pt x="29" y="32"/>
                      <a:pt x="0" y="7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7" name="Freeform 44">
                <a:extLst>
                  <a:ext uri="{FF2B5EF4-FFF2-40B4-BE49-F238E27FC236}">
                    <a16:creationId xmlns:a16="http://schemas.microsoft.com/office/drawing/2014/main" id="{416E183A-0D9C-4821-BD62-9CA648E963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8222" y="4080854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8" name="Freeform 45">
                <a:extLst>
                  <a:ext uri="{FF2B5EF4-FFF2-40B4-BE49-F238E27FC236}">
                    <a16:creationId xmlns:a16="http://schemas.microsoft.com/office/drawing/2014/main" id="{1FA51AD8-7B74-41CF-9A6D-33643002F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6071" y="5836680"/>
                <a:ext cx="144445" cy="102819"/>
              </a:xfrm>
              <a:custGeom>
                <a:avLst/>
                <a:gdLst>
                  <a:gd name="T0" fmla="*/ 31 w 44"/>
                  <a:gd name="T1" fmla="*/ 0 h 34"/>
                  <a:gd name="T2" fmla="*/ 42 w 44"/>
                  <a:gd name="T3" fmla="*/ 19 h 34"/>
                  <a:gd name="T4" fmla="*/ 31 w 44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0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9" name="Freeform 46">
                <a:extLst>
                  <a:ext uri="{FF2B5EF4-FFF2-40B4-BE49-F238E27FC236}">
                    <a16:creationId xmlns:a16="http://schemas.microsoft.com/office/drawing/2014/main" id="{C297914E-981E-4D31-9A89-6A68EA2B4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130" y="2830776"/>
                <a:ext cx="121406" cy="81603"/>
              </a:xfrm>
              <a:custGeom>
                <a:avLst/>
                <a:gdLst>
                  <a:gd name="T0" fmla="*/ 19 w 37"/>
                  <a:gd name="T1" fmla="*/ 1 h 27"/>
                  <a:gd name="T2" fmla="*/ 21 w 37"/>
                  <a:gd name="T3" fmla="*/ 27 h 27"/>
                  <a:gd name="T4" fmla="*/ 19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19" y="1"/>
                    </a:moveTo>
                    <a:cubicBezTo>
                      <a:pt x="31" y="2"/>
                      <a:pt x="37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0" name="Freeform 47">
                <a:extLst>
                  <a:ext uri="{FF2B5EF4-FFF2-40B4-BE49-F238E27FC236}">
                    <a16:creationId xmlns:a16="http://schemas.microsoft.com/office/drawing/2014/main" id="{C8FE7D07-2ACA-4830-BB98-FE568A1A4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3275" y="3849727"/>
                <a:ext cx="147990" cy="78339"/>
              </a:xfrm>
              <a:custGeom>
                <a:avLst/>
                <a:gdLst>
                  <a:gd name="T0" fmla="*/ 22 w 45"/>
                  <a:gd name="T1" fmla="*/ 0 h 26"/>
                  <a:gd name="T2" fmla="*/ 28 w 45"/>
                  <a:gd name="T3" fmla="*/ 26 h 26"/>
                  <a:gd name="T4" fmla="*/ 22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2" y="0"/>
                    </a:moveTo>
                    <a:cubicBezTo>
                      <a:pt x="32" y="2"/>
                      <a:pt x="45" y="22"/>
                      <a:pt x="28" y="26"/>
                    </a:cubicBezTo>
                    <a:cubicBezTo>
                      <a:pt x="10" y="24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1" name="Freeform 48">
                <a:extLst>
                  <a:ext uri="{FF2B5EF4-FFF2-40B4-BE49-F238E27FC236}">
                    <a16:creationId xmlns:a16="http://schemas.microsoft.com/office/drawing/2014/main" id="{D8C678D8-D159-48FE-BD0C-2C4A937ACB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8532" y="3616257"/>
                <a:ext cx="133812" cy="79154"/>
              </a:xfrm>
              <a:custGeom>
                <a:avLst/>
                <a:gdLst>
                  <a:gd name="T0" fmla="*/ 19 w 41"/>
                  <a:gd name="T1" fmla="*/ 0 h 26"/>
                  <a:gd name="T2" fmla="*/ 7 w 41"/>
                  <a:gd name="T3" fmla="*/ 19 h 26"/>
                  <a:gd name="T4" fmla="*/ 19 w 41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6">
                    <a:moveTo>
                      <a:pt x="19" y="0"/>
                    </a:moveTo>
                    <a:cubicBezTo>
                      <a:pt x="41" y="9"/>
                      <a:pt x="28" y="26"/>
                      <a:pt x="7" y="19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2" name="Freeform 49">
                <a:extLst>
                  <a:ext uri="{FF2B5EF4-FFF2-40B4-BE49-F238E27FC236}">
                    <a16:creationId xmlns:a16="http://schemas.microsoft.com/office/drawing/2014/main" id="{29574B54-7600-4D46-BCE4-333BD9C7FF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7146" y="6507925"/>
                <a:ext cx="127608" cy="81603"/>
              </a:xfrm>
              <a:custGeom>
                <a:avLst/>
                <a:gdLst>
                  <a:gd name="T0" fmla="*/ 21 w 39"/>
                  <a:gd name="T1" fmla="*/ 2 h 27"/>
                  <a:gd name="T2" fmla="*/ 26 w 39"/>
                  <a:gd name="T3" fmla="*/ 24 h 27"/>
                  <a:gd name="T4" fmla="*/ 21 w 39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7">
                    <a:moveTo>
                      <a:pt x="21" y="2"/>
                    </a:moveTo>
                    <a:cubicBezTo>
                      <a:pt x="36" y="0"/>
                      <a:pt x="39" y="17"/>
                      <a:pt x="26" y="24"/>
                    </a:cubicBezTo>
                    <a:cubicBezTo>
                      <a:pt x="8" y="27"/>
                      <a:pt x="0" y="9"/>
                      <a:pt x="21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3" name="Freeform 62">
                <a:extLst>
                  <a:ext uri="{FF2B5EF4-FFF2-40B4-BE49-F238E27FC236}">
                    <a16:creationId xmlns:a16="http://schemas.microsoft.com/office/drawing/2014/main" id="{71DFCCAC-BC4E-438E-847C-23F9ED6D86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08964" y="2950571"/>
                <a:ext cx="150648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4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4" name="Freeform 63">
                <a:extLst>
                  <a:ext uri="{FF2B5EF4-FFF2-40B4-BE49-F238E27FC236}">
                    <a16:creationId xmlns:a16="http://schemas.microsoft.com/office/drawing/2014/main" id="{04BC880B-F0A1-4F59-9595-F9757CEA3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0322" y="4089184"/>
                <a:ext cx="121406" cy="124036"/>
              </a:xfrm>
              <a:custGeom>
                <a:avLst/>
                <a:gdLst>
                  <a:gd name="T0" fmla="*/ 24 w 37"/>
                  <a:gd name="T1" fmla="*/ 4 h 41"/>
                  <a:gd name="T2" fmla="*/ 29 w 37"/>
                  <a:gd name="T3" fmla="*/ 26 h 41"/>
                  <a:gd name="T4" fmla="*/ 24 w 37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41">
                    <a:moveTo>
                      <a:pt x="24" y="4"/>
                    </a:moveTo>
                    <a:cubicBezTo>
                      <a:pt x="37" y="1"/>
                      <a:pt x="28" y="18"/>
                      <a:pt x="29" y="26"/>
                    </a:cubicBezTo>
                    <a:cubicBezTo>
                      <a:pt x="8" y="41"/>
                      <a:pt x="0" y="0"/>
                      <a:pt x="24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5" name="Freeform 64">
                <a:extLst>
                  <a:ext uri="{FF2B5EF4-FFF2-40B4-BE49-F238E27FC236}">
                    <a16:creationId xmlns:a16="http://schemas.microsoft.com/office/drawing/2014/main" id="{BDA2CAA7-50D4-45D1-9987-B04B1B2C9E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273" y="2682263"/>
                <a:ext cx="137356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6" name="Freeform 65">
                <a:extLst>
                  <a:ext uri="{FF2B5EF4-FFF2-40B4-BE49-F238E27FC236}">
                    <a16:creationId xmlns:a16="http://schemas.microsoft.com/office/drawing/2014/main" id="{0205D403-CB96-4598-840E-C69BE0F856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904" y="3826278"/>
                <a:ext cx="121406" cy="79154"/>
              </a:xfrm>
              <a:custGeom>
                <a:avLst/>
                <a:gdLst>
                  <a:gd name="T0" fmla="*/ 19 w 37"/>
                  <a:gd name="T1" fmla="*/ 0 h 26"/>
                  <a:gd name="T2" fmla="*/ 22 w 37"/>
                  <a:gd name="T3" fmla="*/ 26 h 26"/>
                  <a:gd name="T4" fmla="*/ 19 w 37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6">
                    <a:moveTo>
                      <a:pt x="19" y="0"/>
                    </a:moveTo>
                    <a:cubicBezTo>
                      <a:pt x="31" y="1"/>
                      <a:pt x="37" y="23"/>
                      <a:pt x="22" y="26"/>
                    </a:cubicBezTo>
                    <a:cubicBezTo>
                      <a:pt x="2" y="26"/>
                      <a:pt x="0" y="0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7" name="Freeform 66">
                <a:extLst>
                  <a:ext uri="{FF2B5EF4-FFF2-40B4-BE49-F238E27FC236}">
                    <a16:creationId xmlns:a16="http://schemas.microsoft.com/office/drawing/2014/main" id="{C87A8393-9E4F-46F4-8329-B4BA56FA00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86" y="5372714"/>
                <a:ext cx="131153" cy="111796"/>
              </a:xfrm>
              <a:custGeom>
                <a:avLst/>
                <a:gdLst>
                  <a:gd name="T0" fmla="*/ 22 w 40"/>
                  <a:gd name="T1" fmla="*/ 1 h 37"/>
                  <a:gd name="T2" fmla="*/ 40 w 40"/>
                  <a:gd name="T3" fmla="*/ 18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36" y="0"/>
                      <a:pt x="40" y="8"/>
                      <a:pt x="40" y="18"/>
                    </a:cubicBezTo>
                    <a:cubicBezTo>
                      <a:pt x="27" y="37"/>
                      <a:pt x="0" y="14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8" name="Freeform 67">
                <a:extLst>
                  <a:ext uri="{FF2B5EF4-FFF2-40B4-BE49-F238E27FC236}">
                    <a16:creationId xmlns:a16="http://schemas.microsoft.com/office/drawing/2014/main" id="{88BE4EC1-3B86-40F5-93A2-50EB4D167E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56866" y="4588736"/>
                <a:ext cx="157737" cy="118324"/>
              </a:xfrm>
              <a:custGeom>
                <a:avLst/>
                <a:gdLst>
                  <a:gd name="T0" fmla="*/ 28 w 48"/>
                  <a:gd name="T1" fmla="*/ 1 h 39"/>
                  <a:gd name="T2" fmla="*/ 46 w 48"/>
                  <a:gd name="T3" fmla="*/ 11 h 39"/>
                  <a:gd name="T4" fmla="*/ 28 w 48"/>
                  <a:gd name="T5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9">
                    <a:moveTo>
                      <a:pt x="28" y="1"/>
                    </a:moveTo>
                    <a:cubicBezTo>
                      <a:pt x="39" y="0"/>
                      <a:pt x="43" y="5"/>
                      <a:pt x="46" y="11"/>
                    </a:cubicBezTo>
                    <a:cubicBezTo>
                      <a:pt x="48" y="39"/>
                      <a:pt x="0" y="17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9" name="Freeform 68">
                <a:extLst>
                  <a:ext uri="{FF2B5EF4-FFF2-40B4-BE49-F238E27FC236}">
                    <a16:creationId xmlns:a16="http://schemas.microsoft.com/office/drawing/2014/main" id="{DAB31707-2BF8-45D1-A32F-9F5C0E30A4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4254" y="3245996"/>
                <a:ext cx="115202" cy="124036"/>
              </a:xfrm>
              <a:custGeom>
                <a:avLst/>
                <a:gdLst>
                  <a:gd name="T0" fmla="*/ 16 w 35"/>
                  <a:gd name="T1" fmla="*/ 4 h 41"/>
                  <a:gd name="T2" fmla="*/ 33 w 35"/>
                  <a:gd name="T3" fmla="*/ 15 h 41"/>
                  <a:gd name="T4" fmla="*/ 16 w 35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1">
                    <a:moveTo>
                      <a:pt x="16" y="4"/>
                    </a:moveTo>
                    <a:cubicBezTo>
                      <a:pt x="35" y="5"/>
                      <a:pt x="32" y="0"/>
                      <a:pt x="33" y="15"/>
                    </a:cubicBezTo>
                    <a:cubicBezTo>
                      <a:pt x="34" y="41"/>
                      <a:pt x="0" y="23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0" name="Freeform 69">
                <a:extLst>
                  <a:ext uri="{FF2B5EF4-FFF2-40B4-BE49-F238E27FC236}">
                    <a16:creationId xmlns:a16="http://schemas.microsoft.com/office/drawing/2014/main" id="{9C8FA174-E0E4-49F2-A960-0BE48D3019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63511" y="5654959"/>
                <a:ext cx="144445" cy="111796"/>
              </a:xfrm>
              <a:custGeom>
                <a:avLst/>
                <a:gdLst>
                  <a:gd name="T0" fmla="*/ 29 w 44"/>
                  <a:gd name="T1" fmla="*/ 0 h 37"/>
                  <a:gd name="T2" fmla="*/ 42 w 44"/>
                  <a:gd name="T3" fmla="*/ 21 h 37"/>
                  <a:gd name="T4" fmla="*/ 29 w 44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7">
                    <a:moveTo>
                      <a:pt x="29" y="0"/>
                    </a:moveTo>
                    <a:cubicBezTo>
                      <a:pt x="36" y="2"/>
                      <a:pt x="44" y="12"/>
                      <a:pt x="42" y="21"/>
                    </a:cubicBezTo>
                    <a:cubicBezTo>
                      <a:pt x="25" y="37"/>
                      <a:pt x="0" y="7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1" name="Freeform 70">
                <a:extLst>
                  <a:ext uri="{FF2B5EF4-FFF2-40B4-BE49-F238E27FC236}">
                    <a16:creationId xmlns:a16="http://schemas.microsoft.com/office/drawing/2014/main" id="{9C475233-7BEF-47BB-8A48-185AF3BE7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27724" y="6246703"/>
                <a:ext cx="131153" cy="75890"/>
              </a:xfrm>
              <a:custGeom>
                <a:avLst/>
                <a:gdLst>
                  <a:gd name="T0" fmla="*/ 18 w 40"/>
                  <a:gd name="T1" fmla="*/ 0 h 25"/>
                  <a:gd name="T2" fmla="*/ 7 w 40"/>
                  <a:gd name="T3" fmla="*/ 21 h 25"/>
                  <a:gd name="T4" fmla="*/ 18 w 40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5">
                    <a:moveTo>
                      <a:pt x="18" y="0"/>
                    </a:moveTo>
                    <a:cubicBezTo>
                      <a:pt x="40" y="9"/>
                      <a:pt x="26" y="25"/>
                      <a:pt x="7" y="21"/>
                    </a:cubicBezTo>
                    <a:cubicBezTo>
                      <a:pt x="0" y="11"/>
                      <a:pt x="5" y="0"/>
                      <a:pt x="1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2" name="Freeform 71">
                <a:extLst>
                  <a:ext uri="{FF2B5EF4-FFF2-40B4-BE49-F238E27FC236}">
                    <a16:creationId xmlns:a16="http://schemas.microsoft.com/office/drawing/2014/main" id="{015728E8-62B6-4217-B383-43AA084AA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5054" y="5134309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6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39" y="3"/>
                      <a:pt x="40" y="30"/>
                      <a:pt x="16" y="26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3" name="Freeform 72">
                <a:extLst>
                  <a:ext uri="{FF2B5EF4-FFF2-40B4-BE49-F238E27FC236}">
                    <a16:creationId xmlns:a16="http://schemas.microsoft.com/office/drawing/2014/main" id="{77D689AF-C161-494D-A4B8-B746B0A7D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1791" y="4907450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7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40" y="1"/>
                      <a:pt x="40" y="30"/>
                      <a:pt x="17" y="26"/>
                    </a:cubicBezTo>
                    <a:cubicBezTo>
                      <a:pt x="0" y="7"/>
                      <a:pt x="15" y="5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4" name="Freeform 73">
                <a:extLst>
                  <a:ext uri="{FF2B5EF4-FFF2-40B4-BE49-F238E27FC236}">
                    <a16:creationId xmlns:a16="http://schemas.microsoft.com/office/drawing/2014/main" id="{9BD9C1D5-8CC9-4FD9-8775-C51FE208DB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64" y="4407815"/>
                <a:ext cx="121406" cy="84051"/>
              </a:xfrm>
              <a:custGeom>
                <a:avLst/>
                <a:gdLst>
                  <a:gd name="T0" fmla="*/ 13 w 37"/>
                  <a:gd name="T1" fmla="*/ 2 h 28"/>
                  <a:gd name="T2" fmla="*/ 29 w 37"/>
                  <a:gd name="T3" fmla="*/ 9 h 28"/>
                  <a:gd name="T4" fmla="*/ 14 w 37"/>
                  <a:gd name="T5" fmla="*/ 28 h 28"/>
                  <a:gd name="T6" fmla="*/ 13 w 37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8">
                    <a:moveTo>
                      <a:pt x="13" y="2"/>
                    </a:moveTo>
                    <a:cubicBezTo>
                      <a:pt x="23" y="0"/>
                      <a:pt x="25" y="4"/>
                      <a:pt x="29" y="9"/>
                    </a:cubicBezTo>
                    <a:cubicBezTo>
                      <a:pt x="37" y="19"/>
                      <a:pt x="25" y="25"/>
                      <a:pt x="14" y="28"/>
                    </a:cubicBezTo>
                    <a:cubicBezTo>
                      <a:pt x="4" y="21"/>
                      <a:pt x="0" y="7"/>
                      <a:pt x="13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5" name="Freeform 74">
                <a:extLst>
                  <a:ext uri="{FF2B5EF4-FFF2-40B4-BE49-F238E27FC236}">
                    <a16:creationId xmlns:a16="http://schemas.microsoft.com/office/drawing/2014/main" id="{BE04C179-888B-4E0C-AB31-0DAEEDF7F6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616" y="5988099"/>
                <a:ext cx="137356" cy="120771"/>
              </a:xfrm>
              <a:custGeom>
                <a:avLst/>
                <a:gdLst>
                  <a:gd name="T0" fmla="*/ 19 w 42"/>
                  <a:gd name="T1" fmla="*/ 0 h 40"/>
                  <a:gd name="T2" fmla="*/ 4 w 42"/>
                  <a:gd name="T3" fmla="*/ 19 h 40"/>
                  <a:gd name="T4" fmla="*/ 19 w 42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40">
                    <a:moveTo>
                      <a:pt x="19" y="0"/>
                    </a:moveTo>
                    <a:cubicBezTo>
                      <a:pt x="42" y="10"/>
                      <a:pt x="20" y="40"/>
                      <a:pt x="4" y="19"/>
                    </a:cubicBezTo>
                    <a:cubicBezTo>
                      <a:pt x="0" y="6"/>
                      <a:pt x="8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6" name="Freeform 75">
                <a:extLst>
                  <a:ext uri="{FF2B5EF4-FFF2-40B4-BE49-F238E27FC236}">
                    <a16:creationId xmlns:a16="http://schemas.microsoft.com/office/drawing/2014/main" id="{6B7C84F5-868D-4805-9F83-C8A345D3D5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625" y="2442495"/>
                <a:ext cx="128495" cy="78339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3"/>
                      <a:pt x="34" y="25"/>
                      <a:pt x="19" y="26"/>
                    </a:cubicBezTo>
                    <a:cubicBezTo>
                      <a:pt x="0" y="19"/>
                      <a:pt x="7" y="3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7" name="Freeform 77">
                <a:extLst>
                  <a:ext uri="{FF2B5EF4-FFF2-40B4-BE49-F238E27FC236}">
                    <a16:creationId xmlns:a16="http://schemas.microsoft.com/office/drawing/2014/main" id="{B86694F4-707C-4741-BA22-5E0CDF61FB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871" y="3606778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3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8" name="Freeform 85">
                <a:extLst>
                  <a:ext uri="{FF2B5EF4-FFF2-40B4-BE49-F238E27FC236}">
                    <a16:creationId xmlns:a16="http://schemas.microsoft.com/office/drawing/2014/main" id="{268A4DA4-E5A8-4031-8FB8-C1359830DC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31130" y="6434597"/>
                <a:ext cx="127608" cy="97107"/>
              </a:xfrm>
              <a:custGeom>
                <a:avLst/>
                <a:gdLst>
                  <a:gd name="T0" fmla="*/ 21 w 39"/>
                  <a:gd name="T1" fmla="*/ 0 h 32"/>
                  <a:gd name="T2" fmla="*/ 13 w 39"/>
                  <a:gd name="T3" fmla="*/ 20 h 32"/>
                  <a:gd name="T4" fmla="*/ 21 w 39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2">
                    <a:moveTo>
                      <a:pt x="21" y="0"/>
                    </a:moveTo>
                    <a:cubicBezTo>
                      <a:pt x="39" y="2"/>
                      <a:pt x="32" y="32"/>
                      <a:pt x="13" y="20"/>
                    </a:cubicBezTo>
                    <a:cubicBezTo>
                      <a:pt x="3" y="23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9" name="Freeform 87">
                <a:extLst>
                  <a:ext uri="{FF2B5EF4-FFF2-40B4-BE49-F238E27FC236}">
                    <a16:creationId xmlns:a16="http://schemas.microsoft.com/office/drawing/2014/main" id="{2CB62FF0-AEEA-45FC-9BD0-2D100F390C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18609" y="6657631"/>
                <a:ext cx="134697" cy="90579"/>
              </a:xfrm>
              <a:custGeom>
                <a:avLst/>
                <a:gdLst>
                  <a:gd name="T0" fmla="*/ 27 w 41"/>
                  <a:gd name="T1" fmla="*/ 0 h 30"/>
                  <a:gd name="T2" fmla="*/ 41 w 41"/>
                  <a:gd name="T3" fmla="*/ 19 h 30"/>
                  <a:gd name="T4" fmla="*/ 27 w 41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0">
                    <a:moveTo>
                      <a:pt x="27" y="0"/>
                    </a:moveTo>
                    <a:cubicBezTo>
                      <a:pt x="35" y="0"/>
                      <a:pt x="40" y="11"/>
                      <a:pt x="41" y="19"/>
                    </a:cubicBezTo>
                    <a:cubicBezTo>
                      <a:pt x="21" y="30"/>
                      <a:pt x="0" y="10"/>
                      <a:pt x="27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0" name="Freeform 88">
                <a:extLst>
                  <a:ext uri="{FF2B5EF4-FFF2-40B4-BE49-F238E27FC236}">
                    <a16:creationId xmlns:a16="http://schemas.microsoft.com/office/drawing/2014/main" id="{753DCB44-0E85-4770-A989-F1B86F200D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9170" y="5704047"/>
                <a:ext cx="6204" cy="6527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1"/>
                      <a:pt x="2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1" name="Freeform 91">
                <a:extLst>
                  <a:ext uri="{FF2B5EF4-FFF2-40B4-BE49-F238E27FC236}">
                    <a16:creationId xmlns:a16="http://schemas.microsoft.com/office/drawing/2014/main" id="{5DA00070-D353-48A9-AFBD-9305424EB7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8166" y="2764083"/>
                <a:ext cx="118747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0" y="1"/>
                      <a:pt x="36" y="24"/>
                      <a:pt x="21" y="27"/>
                    </a:cubicBezTo>
                    <a:cubicBezTo>
                      <a:pt x="1" y="26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2" name="Freeform 92">
                <a:extLst>
                  <a:ext uri="{FF2B5EF4-FFF2-40B4-BE49-F238E27FC236}">
                    <a16:creationId xmlns:a16="http://schemas.microsoft.com/office/drawing/2014/main" id="{FEF02EE7-A1CD-4F49-9BBC-4F845786B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7206" y="2420506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3" name="Freeform 93">
                <a:extLst>
                  <a:ext uri="{FF2B5EF4-FFF2-40B4-BE49-F238E27FC236}">
                    <a16:creationId xmlns:a16="http://schemas.microsoft.com/office/drawing/2014/main" id="{D94FF856-CBC2-4F9B-8C88-0A61402F9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8" y="3285274"/>
                <a:ext cx="127608" cy="79154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4"/>
                      <a:pt x="34" y="25"/>
                      <a:pt x="19" y="26"/>
                    </a:cubicBezTo>
                    <a:cubicBezTo>
                      <a:pt x="0" y="20"/>
                      <a:pt x="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4" name="Freeform 94">
                <a:extLst>
                  <a:ext uri="{FF2B5EF4-FFF2-40B4-BE49-F238E27FC236}">
                    <a16:creationId xmlns:a16="http://schemas.microsoft.com/office/drawing/2014/main" id="{AB7BC1C0-67DD-44B3-AEF8-3046B55C12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01814" y="5367453"/>
                <a:ext cx="138242" cy="102819"/>
              </a:xfrm>
              <a:custGeom>
                <a:avLst/>
                <a:gdLst>
                  <a:gd name="T0" fmla="*/ 29 w 42"/>
                  <a:gd name="T1" fmla="*/ 1 h 34"/>
                  <a:gd name="T2" fmla="*/ 40 w 42"/>
                  <a:gd name="T3" fmla="*/ 20 h 34"/>
                  <a:gd name="T4" fmla="*/ 29 w 42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4">
                    <a:moveTo>
                      <a:pt x="29" y="1"/>
                    </a:moveTo>
                    <a:cubicBezTo>
                      <a:pt x="38" y="0"/>
                      <a:pt x="42" y="12"/>
                      <a:pt x="40" y="20"/>
                    </a:cubicBezTo>
                    <a:cubicBezTo>
                      <a:pt x="22" y="34"/>
                      <a:pt x="0" y="9"/>
                      <a:pt x="2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5" name="Freeform 95">
                <a:extLst>
                  <a:ext uri="{FF2B5EF4-FFF2-40B4-BE49-F238E27FC236}">
                    <a16:creationId xmlns:a16="http://schemas.microsoft.com/office/drawing/2014/main" id="{79D1FD88-FD27-4B5E-9EC2-911808A058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0165" y="3055861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2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6" name="Freeform 96">
                <a:extLst>
                  <a:ext uri="{FF2B5EF4-FFF2-40B4-BE49-F238E27FC236}">
                    <a16:creationId xmlns:a16="http://schemas.microsoft.com/office/drawing/2014/main" id="{C7DE49B6-A789-40DB-B057-37DCE5E41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85551" y="3575426"/>
                <a:ext cx="147104" cy="108531"/>
              </a:xfrm>
              <a:custGeom>
                <a:avLst/>
                <a:gdLst>
                  <a:gd name="T0" fmla="*/ 28 w 45"/>
                  <a:gd name="T1" fmla="*/ 0 h 36"/>
                  <a:gd name="T2" fmla="*/ 41 w 45"/>
                  <a:gd name="T3" fmla="*/ 20 h 36"/>
                  <a:gd name="T4" fmla="*/ 28 w 45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36">
                    <a:moveTo>
                      <a:pt x="28" y="0"/>
                    </a:moveTo>
                    <a:cubicBezTo>
                      <a:pt x="32" y="0"/>
                      <a:pt x="45" y="13"/>
                      <a:pt x="41" y="20"/>
                    </a:cubicBezTo>
                    <a:cubicBezTo>
                      <a:pt x="24" y="36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7" name="Freeform 97">
                <a:extLst>
                  <a:ext uri="{FF2B5EF4-FFF2-40B4-BE49-F238E27FC236}">
                    <a16:creationId xmlns:a16="http://schemas.microsoft.com/office/drawing/2014/main" id="{5873829D-5204-48B1-8271-B803682D83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54863" y="4784277"/>
                <a:ext cx="190526" cy="121588"/>
              </a:xfrm>
              <a:custGeom>
                <a:avLst/>
                <a:gdLst>
                  <a:gd name="T0" fmla="*/ 42 w 58"/>
                  <a:gd name="T1" fmla="*/ 0 h 40"/>
                  <a:gd name="T2" fmla="*/ 53 w 58"/>
                  <a:gd name="T3" fmla="*/ 17 h 40"/>
                  <a:gd name="T4" fmla="*/ 42 w 58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8" h="40">
                    <a:moveTo>
                      <a:pt x="42" y="0"/>
                    </a:moveTo>
                    <a:cubicBezTo>
                      <a:pt x="52" y="0"/>
                      <a:pt x="50" y="9"/>
                      <a:pt x="53" y="17"/>
                    </a:cubicBezTo>
                    <a:cubicBezTo>
                      <a:pt x="58" y="40"/>
                      <a:pt x="0" y="6"/>
                      <a:pt x="4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8" name="Freeform 98">
                <a:extLst>
                  <a:ext uri="{FF2B5EF4-FFF2-40B4-BE49-F238E27FC236}">
                    <a16:creationId xmlns:a16="http://schemas.microsoft.com/office/drawing/2014/main" id="{26F30F65-64C8-44FB-B6BD-0BBAFA3B7F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7348" y="4265818"/>
                <a:ext cx="147990" cy="79154"/>
              </a:xfrm>
              <a:custGeom>
                <a:avLst/>
                <a:gdLst>
                  <a:gd name="T0" fmla="*/ 23 w 45"/>
                  <a:gd name="T1" fmla="*/ 0 h 26"/>
                  <a:gd name="T2" fmla="*/ 30 w 45"/>
                  <a:gd name="T3" fmla="*/ 26 h 26"/>
                  <a:gd name="T4" fmla="*/ 23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3" y="0"/>
                    </a:moveTo>
                    <a:cubicBezTo>
                      <a:pt x="33" y="2"/>
                      <a:pt x="45" y="21"/>
                      <a:pt x="30" y="26"/>
                    </a:cubicBezTo>
                    <a:cubicBezTo>
                      <a:pt x="10" y="24"/>
                      <a:pt x="0" y="8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9" name="Freeform 99">
                <a:extLst>
                  <a:ext uri="{FF2B5EF4-FFF2-40B4-BE49-F238E27FC236}">
                    <a16:creationId xmlns:a16="http://schemas.microsoft.com/office/drawing/2014/main" id="{193BEA64-7498-46F1-85CC-A5C96EC982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40243" y="4473676"/>
                <a:ext cx="219770" cy="121588"/>
              </a:xfrm>
              <a:custGeom>
                <a:avLst/>
                <a:gdLst>
                  <a:gd name="T0" fmla="*/ 36 w 67"/>
                  <a:gd name="T1" fmla="*/ 0 h 40"/>
                  <a:gd name="T2" fmla="*/ 44 w 67"/>
                  <a:gd name="T3" fmla="*/ 2 h 40"/>
                  <a:gd name="T4" fmla="*/ 31 w 67"/>
                  <a:gd name="T5" fmla="*/ 2 h 40"/>
                  <a:gd name="T6" fmla="*/ 36 w 6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40">
                    <a:moveTo>
                      <a:pt x="36" y="0"/>
                    </a:moveTo>
                    <a:cubicBezTo>
                      <a:pt x="39" y="3"/>
                      <a:pt x="41" y="0"/>
                      <a:pt x="44" y="2"/>
                    </a:cubicBezTo>
                    <a:cubicBezTo>
                      <a:pt x="67" y="40"/>
                      <a:pt x="0" y="25"/>
                      <a:pt x="31" y="2"/>
                    </a:cubicBezTo>
                    <a:cubicBezTo>
                      <a:pt x="24" y="11"/>
                      <a:pt x="31" y="5"/>
                      <a:pt x="3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0" name="Freeform 100">
                <a:extLst>
                  <a:ext uri="{FF2B5EF4-FFF2-40B4-BE49-F238E27FC236}">
                    <a16:creationId xmlns:a16="http://schemas.microsoft.com/office/drawing/2014/main" id="{B0C67838-49E2-4B6A-AC69-3A6B791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9752" y="3894259"/>
                <a:ext cx="128495" cy="93843"/>
              </a:xfrm>
              <a:custGeom>
                <a:avLst/>
                <a:gdLst>
                  <a:gd name="T0" fmla="*/ 28 w 39"/>
                  <a:gd name="T1" fmla="*/ 1 h 31"/>
                  <a:gd name="T2" fmla="*/ 39 w 39"/>
                  <a:gd name="T3" fmla="*/ 21 h 31"/>
                  <a:gd name="T4" fmla="*/ 28 w 39"/>
                  <a:gd name="T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1">
                    <a:moveTo>
                      <a:pt x="28" y="1"/>
                    </a:moveTo>
                    <a:cubicBezTo>
                      <a:pt x="38" y="0"/>
                      <a:pt x="38" y="12"/>
                      <a:pt x="39" y="21"/>
                    </a:cubicBezTo>
                    <a:cubicBezTo>
                      <a:pt x="18" y="31"/>
                      <a:pt x="0" y="12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1" name="Freeform 101">
                <a:extLst>
                  <a:ext uri="{FF2B5EF4-FFF2-40B4-BE49-F238E27FC236}">
                    <a16:creationId xmlns:a16="http://schemas.microsoft.com/office/drawing/2014/main" id="{49A20809-A2DD-4085-B78C-B4BA41E979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4469" y="5102465"/>
                <a:ext cx="138242" cy="81603"/>
              </a:xfrm>
              <a:custGeom>
                <a:avLst/>
                <a:gdLst>
                  <a:gd name="T0" fmla="*/ 22 w 42"/>
                  <a:gd name="T1" fmla="*/ 0 h 27"/>
                  <a:gd name="T2" fmla="*/ 14 w 42"/>
                  <a:gd name="T3" fmla="*/ 25 h 27"/>
                  <a:gd name="T4" fmla="*/ 22 w 42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22" y="0"/>
                    </a:moveTo>
                    <a:cubicBezTo>
                      <a:pt x="42" y="7"/>
                      <a:pt x="28" y="27"/>
                      <a:pt x="14" y="25"/>
                    </a:cubicBezTo>
                    <a:cubicBezTo>
                      <a:pt x="0" y="18"/>
                      <a:pt x="9" y="2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2" name="Freeform 102">
                <a:extLst>
                  <a:ext uri="{FF2B5EF4-FFF2-40B4-BE49-F238E27FC236}">
                    <a16:creationId xmlns:a16="http://schemas.microsoft.com/office/drawing/2014/main" id="{B775045C-37C7-4493-8D9C-9F99C55F0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0648" y="5662850"/>
                <a:ext cx="121406" cy="99554"/>
              </a:xfrm>
              <a:custGeom>
                <a:avLst/>
                <a:gdLst>
                  <a:gd name="T0" fmla="*/ 21 w 37"/>
                  <a:gd name="T1" fmla="*/ 0 h 33"/>
                  <a:gd name="T2" fmla="*/ 19 w 37"/>
                  <a:gd name="T3" fmla="*/ 23 h 33"/>
                  <a:gd name="T4" fmla="*/ 21 w 37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3">
                    <a:moveTo>
                      <a:pt x="21" y="0"/>
                    </a:moveTo>
                    <a:cubicBezTo>
                      <a:pt x="37" y="0"/>
                      <a:pt x="29" y="33"/>
                      <a:pt x="19" y="23"/>
                    </a:cubicBezTo>
                    <a:cubicBezTo>
                      <a:pt x="0" y="30"/>
                      <a:pt x="3" y="0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3" name="Freeform 103">
                <a:extLst>
                  <a:ext uri="{FF2B5EF4-FFF2-40B4-BE49-F238E27FC236}">
                    <a16:creationId xmlns:a16="http://schemas.microsoft.com/office/drawing/2014/main" id="{A3BE9A7E-1BA8-46F8-B318-E2ECCBFDC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73556" y="5933272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4" name="Freeform 104">
                <a:extLst>
                  <a:ext uri="{FF2B5EF4-FFF2-40B4-BE49-F238E27FC236}">
                    <a16:creationId xmlns:a16="http://schemas.microsoft.com/office/drawing/2014/main" id="{5F1ADC58-BB04-4DC8-AABD-162D83F27F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9016" y="2464185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5" name="Freeform 113">
                <a:extLst>
                  <a:ext uri="{FF2B5EF4-FFF2-40B4-BE49-F238E27FC236}">
                    <a16:creationId xmlns:a16="http://schemas.microsoft.com/office/drawing/2014/main" id="{F994FC45-8DC0-49B0-A05A-B2B1878F3E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0357" y="4852103"/>
                <a:ext cx="9748" cy="8977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1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2" y="3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6" name="Freeform 114">
                <a:extLst>
                  <a:ext uri="{FF2B5EF4-FFF2-40B4-BE49-F238E27FC236}">
                    <a16:creationId xmlns:a16="http://schemas.microsoft.com/office/drawing/2014/main" id="{B0DFE4B7-ABE2-4D83-A5BC-2100890C36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3761" y="3618418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7" name="Freeform 115">
                <a:extLst>
                  <a:ext uri="{FF2B5EF4-FFF2-40B4-BE49-F238E27FC236}">
                    <a16:creationId xmlns:a16="http://schemas.microsoft.com/office/drawing/2014/main" id="{3875A6F5-143B-4099-A2BA-B42D029810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8048" y="4281272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8" name="Freeform 117">
                <a:extLst>
                  <a:ext uri="{FF2B5EF4-FFF2-40B4-BE49-F238E27FC236}">
                    <a16:creationId xmlns:a16="http://schemas.microsoft.com/office/drawing/2014/main" id="{D55AA3FB-BBFD-48A5-A816-17F15A8BA1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5365" y="5976951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9" name="Freeform 118">
                <a:extLst>
                  <a:ext uri="{FF2B5EF4-FFF2-40B4-BE49-F238E27FC236}">
                    <a16:creationId xmlns:a16="http://schemas.microsoft.com/office/drawing/2014/main" id="{6069A188-5649-4675-BA50-263D06231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14781" y="6554638"/>
                <a:ext cx="131153" cy="96290"/>
              </a:xfrm>
              <a:custGeom>
                <a:avLst/>
                <a:gdLst>
                  <a:gd name="T0" fmla="*/ 22 w 40"/>
                  <a:gd name="T1" fmla="*/ 0 h 32"/>
                  <a:gd name="T2" fmla="*/ 16 w 40"/>
                  <a:gd name="T3" fmla="*/ 25 h 32"/>
                  <a:gd name="T4" fmla="*/ 22 w 40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2">
                    <a:moveTo>
                      <a:pt x="22" y="0"/>
                    </a:moveTo>
                    <a:cubicBezTo>
                      <a:pt x="40" y="3"/>
                      <a:pt x="40" y="32"/>
                      <a:pt x="16" y="25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0" name="Freeform 119">
                <a:extLst>
                  <a:ext uri="{FF2B5EF4-FFF2-40B4-BE49-F238E27FC236}">
                    <a16:creationId xmlns:a16="http://schemas.microsoft.com/office/drawing/2014/main" id="{FC01152A-5489-44EF-B864-EC4DD7B316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01455" y="6286263"/>
                <a:ext cx="127608" cy="150965"/>
              </a:xfrm>
              <a:custGeom>
                <a:avLst/>
                <a:gdLst>
                  <a:gd name="T0" fmla="*/ 13 w 39"/>
                  <a:gd name="T1" fmla="*/ 6 h 50"/>
                  <a:gd name="T2" fmla="*/ 0 w 39"/>
                  <a:gd name="T3" fmla="*/ 23 h 50"/>
                  <a:gd name="T4" fmla="*/ 13 w 39"/>
                  <a:gd name="T5" fmla="*/ 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50">
                    <a:moveTo>
                      <a:pt x="13" y="6"/>
                    </a:moveTo>
                    <a:cubicBezTo>
                      <a:pt x="39" y="10"/>
                      <a:pt x="16" y="50"/>
                      <a:pt x="0" y="23"/>
                    </a:cubicBezTo>
                    <a:cubicBezTo>
                      <a:pt x="1" y="0"/>
                      <a:pt x="5" y="14"/>
                      <a:pt x="13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1" name="Freeform 8">
                <a:extLst>
                  <a:ext uri="{FF2B5EF4-FFF2-40B4-BE49-F238E27FC236}">
                    <a16:creationId xmlns:a16="http://schemas.microsoft.com/office/drawing/2014/main" id="{D3CAA289-9C0C-490A-9768-49BBD637B9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2287" y="3490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2" name="Freeform 8">
                <a:extLst>
                  <a:ext uri="{FF2B5EF4-FFF2-40B4-BE49-F238E27FC236}">
                    <a16:creationId xmlns:a16="http://schemas.microsoft.com/office/drawing/2014/main" id="{0ACB33D8-7879-498C-8BC7-4C4F6ECED2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2464" y="97108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3" name="Freeform 106">
                <a:extLst>
                  <a:ext uri="{FF2B5EF4-FFF2-40B4-BE49-F238E27FC236}">
                    <a16:creationId xmlns:a16="http://schemas.microsoft.com/office/drawing/2014/main" id="{A6BB204E-D937-4C4D-BCB6-DF9F7A406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1618" y="6714098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43" name="Freeform 8">
              <a:extLst>
                <a:ext uri="{FF2B5EF4-FFF2-40B4-BE49-F238E27FC236}">
                  <a16:creationId xmlns:a16="http://schemas.microsoft.com/office/drawing/2014/main" id="{EF447936-9AA6-4873-BD6B-3A7DBBCF4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3502" y="7475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43">
              <a:extLst>
                <a:ext uri="{FF2B5EF4-FFF2-40B4-BE49-F238E27FC236}">
                  <a16:creationId xmlns:a16="http://schemas.microsoft.com/office/drawing/2014/main" id="{CC3E0D11-92C6-4141-B7C5-5B8BA0E40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29875" y="6000711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51">
              <a:extLst>
                <a:ext uri="{FF2B5EF4-FFF2-40B4-BE49-F238E27FC236}">
                  <a16:creationId xmlns:a16="http://schemas.microsoft.com/office/drawing/2014/main" id="{CA82DB1A-E0D4-4D6D-A64A-868014C79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382" y="577584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52">
              <a:extLst>
                <a:ext uri="{FF2B5EF4-FFF2-40B4-BE49-F238E27FC236}">
                  <a16:creationId xmlns:a16="http://schemas.microsoft.com/office/drawing/2014/main" id="{79E9E5C1-D60A-4EA8-9C04-15595A7BB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8609" y="643450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53">
              <a:extLst>
                <a:ext uri="{FF2B5EF4-FFF2-40B4-BE49-F238E27FC236}">
                  <a16:creationId xmlns:a16="http://schemas.microsoft.com/office/drawing/2014/main" id="{BAD910CD-D57C-45DA-8A9B-5E3CD57EA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890" y="5548501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54">
              <a:extLst>
                <a:ext uri="{FF2B5EF4-FFF2-40B4-BE49-F238E27FC236}">
                  <a16:creationId xmlns:a16="http://schemas.microsoft.com/office/drawing/2014/main" id="{5402826A-583C-4667-AEF8-DAA426928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8217" y="621571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55">
              <a:extLst>
                <a:ext uri="{FF2B5EF4-FFF2-40B4-BE49-F238E27FC236}">
                  <a16:creationId xmlns:a16="http://schemas.microsoft.com/office/drawing/2014/main" id="{4E02EBB7-1EC6-4320-B9C9-64E237CB9C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6485" y="534869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56">
              <a:extLst>
                <a:ext uri="{FF2B5EF4-FFF2-40B4-BE49-F238E27FC236}">
                  <a16:creationId xmlns:a16="http://schemas.microsoft.com/office/drawing/2014/main" id="{C62D78D2-A229-4811-9BFA-43C28BC02A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447" y="4515392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57">
              <a:extLst>
                <a:ext uri="{FF2B5EF4-FFF2-40B4-BE49-F238E27FC236}">
                  <a16:creationId xmlns:a16="http://schemas.microsoft.com/office/drawing/2014/main" id="{50D562C1-4FFF-4863-9D92-339D7D867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588" y="511446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9">
              <a:extLst>
                <a:ext uri="{FF2B5EF4-FFF2-40B4-BE49-F238E27FC236}">
                  <a16:creationId xmlns:a16="http://schemas.microsoft.com/office/drawing/2014/main" id="{49EA74AB-1F40-426C-9606-B571634E0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7517" y="6658744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60">
              <a:extLst>
                <a:ext uri="{FF2B5EF4-FFF2-40B4-BE49-F238E27FC236}">
                  <a16:creationId xmlns:a16="http://schemas.microsoft.com/office/drawing/2014/main" id="{24E43341-2786-439A-990F-D4DA15299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0066" y="48125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61">
              <a:extLst>
                <a:ext uri="{FF2B5EF4-FFF2-40B4-BE49-F238E27FC236}">
                  <a16:creationId xmlns:a16="http://schemas.microsoft.com/office/drawing/2014/main" id="{C301CB0C-1558-41B4-B70E-2CC306AB5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7683" y="492022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78">
              <a:extLst>
                <a:ext uri="{FF2B5EF4-FFF2-40B4-BE49-F238E27FC236}">
                  <a16:creationId xmlns:a16="http://schemas.microsoft.com/office/drawing/2014/main" id="{9EFD2F56-A311-4A9C-98DB-DD899F845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73283" y="608534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79">
              <a:extLst>
                <a:ext uri="{FF2B5EF4-FFF2-40B4-BE49-F238E27FC236}">
                  <a16:creationId xmlns:a16="http://schemas.microsoft.com/office/drawing/2014/main" id="{EB1A7473-AA51-43BA-A524-59689C5D46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4838" y="586000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80">
              <a:extLst>
                <a:ext uri="{FF2B5EF4-FFF2-40B4-BE49-F238E27FC236}">
                  <a16:creationId xmlns:a16="http://schemas.microsoft.com/office/drawing/2014/main" id="{515EE26E-DD80-4E28-A9E4-E3C1C9593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9291" y="562547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81">
              <a:extLst>
                <a:ext uri="{FF2B5EF4-FFF2-40B4-BE49-F238E27FC236}">
                  <a16:creationId xmlns:a16="http://schemas.microsoft.com/office/drawing/2014/main" id="{6CA0BB20-E66B-4B1E-A334-03D3C7922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0291" y="458794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82">
              <a:extLst>
                <a:ext uri="{FF2B5EF4-FFF2-40B4-BE49-F238E27FC236}">
                  <a16:creationId xmlns:a16="http://schemas.microsoft.com/office/drawing/2014/main" id="{927E0985-C47E-44F1-874C-8067B5FEE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861" y="4831613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83">
              <a:extLst>
                <a:ext uri="{FF2B5EF4-FFF2-40B4-BE49-F238E27FC236}">
                  <a16:creationId xmlns:a16="http://schemas.microsoft.com/office/drawing/2014/main" id="{F9046F3A-DBB1-4C4D-8D5B-82B836FE4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19646" y="5058270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84">
              <a:extLst>
                <a:ext uri="{FF2B5EF4-FFF2-40B4-BE49-F238E27FC236}">
                  <a16:creationId xmlns:a16="http://schemas.microsoft.com/office/drawing/2014/main" id="{FE7EE438-DD14-4738-A241-20B943B35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8630" y="627687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86">
              <a:extLst>
                <a:ext uri="{FF2B5EF4-FFF2-40B4-BE49-F238E27FC236}">
                  <a16:creationId xmlns:a16="http://schemas.microsoft.com/office/drawing/2014/main" id="{CCD6D4A0-93F3-450E-855C-A0EABF82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208" y="6707185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89">
              <a:extLst>
                <a:ext uri="{FF2B5EF4-FFF2-40B4-BE49-F238E27FC236}">
                  <a16:creationId xmlns:a16="http://schemas.microsoft.com/office/drawing/2014/main" id="{FFC49BA2-2C2F-4532-8C33-1DB7C24A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0314" y="5335087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90">
              <a:extLst>
                <a:ext uri="{FF2B5EF4-FFF2-40B4-BE49-F238E27FC236}">
                  <a16:creationId xmlns:a16="http://schemas.microsoft.com/office/drawing/2014/main" id="{B9C3E3E0-3543-4DB4-9553-C483590B4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94500" y="4796228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05">
              <a:extLst>
                <a:ext uri="{FF2B5EF4-FFF2-40B4-BE49-F238E27FC236}">
                  <a16:creationId xmlns:a16="http://schemas.microsoft.com/office/drawing/2014/main" id="{D1611641-4970-4C93-B005-82D774C7A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2851" y="480648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06">
              <a:extLst>
                <a:ext uri="{FF2B5EF4-FFF2-40B4-BE49-F238E27FC236}">
                  <a16:creationId xmlns:a16="http://schemas.microsoft.com/office/drawing/2014/main" id="{40083E90-33FD-4861-8B17-340056901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418" y="619528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07">
              <a:extLst>
                <a:ext uri="{FF2B5EF4-FFF2-40B4-BE49-F238E27FC236}">
                  <a16:creationId xmlns:a16="http://schemas.microsoft.com/office/drawing/2014/main" id="{94952852-5E0A-47E7-B0C6-F92962CC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4157" y="4530841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108">
              <a:extLst>
                <a:ext uri="{FF2B5EF4-FFF2-40B4-BE49-F238E27FC236}">
                  <a16:creationId xmlns:a16="http://schemas.microsoft.com/office/drawing/2014/main" id="{3EA0ADD2-2C5C-4EBB-AC72-FE268D4C6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75038" y="5591969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109">
              <a:extLst>
                <a:ext uri="{FF2B5EF4-FFF2-40B4-BE49-F238E27FC236}">
                  <a16:creationId xmlns:a16="http://schemas.microsoft.com/office/drawing/2014/main" id="{CCF7EDDF-9DA6-4F4F-A8D9-6F9D608F9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054" y="509635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110">
              <a:extLst>
                <a:ext uri="{FF2B5EF4-FFF2-40B4-BE49-F238E27FC236}">
                  <a16:creationId xmlns:a16="http://schemas.microsoft.com/office/drawing/2014/main" id="{B4ACE8BD-5655-44BC-9DD6-5791448B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3" y="642598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111">
              <a:extLst>
                <a:ext uri="{FF2B5EF4-FFF2-40B4-BE49-F238E27FC236}">
                  <a16:creationId xmlns:a16="http://schemas.microsoft.com/office/drawing/2014/main" id="{6C8B78B0-ADF5-4E39-8488-83382AF0D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039" y="5365413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12">
              <a:extLst>
                <a:ext uri="{FF2B5EF4-FFF2-40B4-BE49-F238E27FC236}">
                  <a16:creationId xmlns:a16="http://schemas.microsoft.com/office/drawing/2014/main" id="{07597995-748E-4B55-A4B9-DF71D499F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7829" y="58897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32">
              <a:extLst>
                <a:ext uri="{FF2B5EF4-FFF2-40B4-BE49-F238E27FC236}">
                  <a16:creationId xmlns:a16="http://schemas.microsoft.com/office/drawing/2014/main" id="{28639BDB-3882-43F7-93C4-66E9F7E41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021" y="347919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33">
              <a:extLst>
                <a:ext uri="{FF2B5EF4-FFF2-40B4-BE49-F238E27FC236}">
                  <a16:creationId xmlns:a16="http://schemas.microsoft.com/office/drawing/2014/main" id="{8A0AF7DA-1B05-49CD-8367-3C63151C3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7018" y="24188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34">
              <a:extLst>
                <a:ext uri="{FF2B5EF4-FFF2-40B4-BE49-F238E27FC236}">
                  <a16:creationId xmlns:a16="http://schemas.microsoft.com/office/drawing/2014/main" id="{9F93108D-4661-454E-8F6E-63F910B18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9926" y="1412594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35">
              <a:extLst>
                <a:ext uri="{FF2B5EF4-FFF2-40B4-BE49-F238E27FC236}">
                  <a16:creationId xmlns:a16="http://schemas.microsoft.com/office/drawing/2014/main" id="{87E22E6B-5EC7-473E-9BDF-DDAA9A647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3732" y="186616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36">
              <a:extLst>
                <a:ext uri="{FF2B5EF4-FFF2-40B4-BE49-F238E27FC236}">
                  <a16:creationId xmlns:a16="http://schemas.microsoft.com/office/drawing/2014/main" id="{CADF4DD2-27C7-454B-9F32-B2707E0FC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731937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37">
              <a:extLst>
                <a:ext uri="{FF2B5EF4-FFF2-40B4-BE49-F238E27FC236}">
                  <a16:creationId xmlns:a16="http://schemas.microsoft.com/office/drawing/2014/main" id="{718D23B6-4347-4B9E-B3EF-A0A9A13EF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9866" y="3699631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38">
              <a:extLst>
                <a:ext uri="{FF2B5EF4-FFF2-40B4-BE49-F238E27FC236}">
                  <a16:creationId xmlns:a16="http://schemas.microsoft.com/office/drawing/2014/main" id="{D1448697-37CA-47CF-8C3D-F2DF2383A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9791" y="1911761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39">
              <a:extLst>
                <a:ext uri="{FF2B5EF4-FFF2-40B4-BE49-F238E27FC236}">
                  <a16:creationId xmlns:a16="http://schemas.microsoft.com/office/drawing/2014/main" id="{F5D8564C-C91F-4081-B3D0-99AC95260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138" y="1658399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40">
              <a:extLst>
                <a:ext uri="{FF2B5EF4-FFF2-40B4-BE49-F238E27FC236}">
                  <a16:creationId xmlns:a16="http://schemas.microsoft.com/office/drawing/2014/main" id="{E0DFDBCB-F6B7-4C88-8692-AA6C4631E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5630" y="420169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41">
              <a:extLst>
                <a:ext uri="{FF2B5EF4-FFF2-40B4-BE49-F238E27FC236}">
                  <a16:creationId xmlns:a16="http://schemas.microsoft.com/office/drawing/2014/main" id="{03DC3BAD-FDE4-4699-A9B7-0EAF537E3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52440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42">
              <a:extLst>
                <a:ext uri="{FF2B5EF4-FFF2-40B4-BE49-F238E27FC236}">
                  <a16:creationId xmlns:a16="http://schemas.microsoft.com/office/drawing/2014/main" id="{74D2A2BB-B355-444B-A825-BC3124E74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07663" y="63461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44">
              <a:extLst>
                <a:ext uri="{FF2B5EF4-FFF2-40B4-BE49-F238E27FC236}">
                  <a16:creationId xmlns:a16="http://schemas.microsoft.com/office/drawing/2014/main" id="{6BA13D45-647D-469B-A330-6A1E7C30C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3723" y="271573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45">
              <a:extLst>
                <a:ext uri="{FF2B5EF4-FFF2-40B4-BE49-F238E27FC236}">
                  <a16:creationId xmlns:a16="http://schemas.microsoft.com/office/drawing/2014/main" id="{582FD052-32A0-4DE5-8E13-61623B62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02582" y="1040316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46">
              <a:extLst>
                <a:ext uri="{FF2B5EF4-FFF2-40B4-BE49-F238E27FC236}">
                  <a16:creationId xmlns:a16="http://schemas.microsoft.com/office/drawing/2014/main" id="{B568485A-4DD9-45DC-A69C-52B08C6E9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6562" y="396907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47">
              <a:extLst>
                <a:ext uri="{FF2B5EF4-FFF2-40B4-BE49-F238E27FC236}">
                  <a16:creationId xmlns:a16="http://schemas.microsoft.com/office/drawing/2014/main" id="{F0289B14-9A38-4873-B5E4-B2AF9B9F48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1833" y="2953392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48">
              <a:extLst>
                <a:ext uri="{FF2B5EF4-FFF2-40B4-BE49-F238E27FC236}">
                  <a16:creationId xmlns:a16="http://schemas.microsoft.com/office/drawing/2014/main" id="{4DFB9DAA-1189-41D2-B2DA-A0C618361A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0754" y="318604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49">
              <a:extLst>
                <a:ext uri="{FF2B5EF4-FFF2-40B4-BE49-F238E27FC236}">
                  <a16:creationId xmlns:a16="http://schemas.microsoft.com/office/drawing/2014/main" id="{CA0ECA5A-2C52-4A35-9066-80A01F7E08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8344" y="291930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62">
              <a:extLst>
                <a:ext uri="{FF2B5EF4-FFF2-40B4-BE49-F238E27FC236}">
                  <a16:creationId xmlns:a16="http://schemas.microsoft.com/office/drawing/2014/main" id="{3969E6EE-0CB6-4C99-A3B8-422FBD6D3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3486" y="3855812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63">
              <a:extLst>
                <a:ext uri="{FF2B5EF4-FFF2-40B4-BE49-F238E27FC236}">
                  <a16:creationId xmlns:a16="http://schemas.microsoft.com/office/drawing/2014/main" id="{A2C89BE4-E8EA-4862-A49F-74E984B41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1370" y="2668238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64">
              <a:extLst>
                <a:ext uri="{FF2B5EF4-FFF2-40B4-BE49-F238E27FC236}">
                  <a16:creationId xmlns:a16="http://schemas.microsoft.com/office/drawing/2014/main" id="{78DD5330-374E-43EA-B7D6-10BA1F276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37469" y="409882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65">
              <a:extLst>
                <a:ext uri="{FF2B5EF4-FFF2-40B4-BE49-F238E27FC236}">
                  <a16:creationId xmlns:a16="http://schemas.microsoft.com/office/drawing/2014/main" id="{EBC8CDE9-3229-43F8-A3C1-47A48F36B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2788" y="2976026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66">
              <a:extLst>
                <a:ext uri="{FF2B5EF4-FFF2-40B4-BE49-F238E27FC236}">
                  <a16:creationId xmlns:a16="http://schemas.microsoft.com/office/drawing/2014/main" id="{623FE43E-D941-409A-8679-EACA24014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259" y="1396948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67">
              <a:extLst>
                <a:ext uri="{FF2B5EF4-FFF2-40B4-BE49-F238E27FC236}">
                  <a16:creationId xmlns:a16="http://schemas.microsoft.com/office/drawing/2014/main" id="{1240FB87-B56D-42D4-BB5C-D35C7FB39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8495" y="2174398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68">
              <a:extLst>
                <a:ext uri="{FF2B5EF4-FFF2-40B4-BE49-F238E27FC236}">
                  <a16:creationId xmlns:a16="http://schemas.microsoft.com/office/drawing/2014/main" id="{0E8F864D-8E69-4D35-9BEA-5BC7B0319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3642" y="351142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69">
              <a:extLst>
                <a:ext uri="{FF2B5EF4-FFF2-40B4-BE49-F238E27FC236}">
                  <a16:creationId xmlns:a16="http://schemas.microsoft.com/office/drawing/2014/main" id="{961ED267-A8A8-4A92-AA7D-130EF69D79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142" y="1114703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70">
              <a:extLst>
                <a:ext uri="{FF2B5EF4-FFF2-40B4-BE49-F238E27FC236}">
                  <a16:creationId xmlns:a16="http://schemas.microsoft.com/office/drawing/2014/main" id="{D73E611B-EF5E-4E4B-93BA-0BAD56982C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221" y="558865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71">
              <a:extLst>
                <a:ext uri="{FF2B5EF4-FFF2-40B4-BE49-F238E27FC236}">
                  <a16:creationId xmlns:a16="http://schemas.microsoft.com/office/drawing/2014/main" id="{6A5AADC7-B0CE-4F14-A4FE-B5F852D41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6891" y="1656570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72">
              <a:extLst>
                <a:ext uri="{FF2B5EF4-FFF2-40B4-BE49-F238E27FC236}">
                  <a16:creationId xmlns:a16="http://schemas.microsoft.com/office/drawing/2014/main" id="{150B1A56-3AEB-4922-A18D-15B3A9E91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0154" y="188342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73">
              <a:extLst>
                <a:ext uri="{FF2B5EF4-FFF2-40B4-BE49-F238E27FC236}">
                  <a16:creationId xmlns:a16="http://schemas.microsoft.com/office/drawing/2014/main" id="{93CB2ECB-40C7-4CFF-8B96-49D84DBD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5028" y="2389592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74">
              <a:extLst>
                <a:ext uri="{FF2B5EF4-FFF2-40B4-BE49-F238E27FC236}">
                  <a16:creationId xmlns:a16="http://schemas.microsoft.com/office/drawing/2014/main" id="{77082064-D677-4175-9DF3-4AAA29246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81126" y="77258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75">
              <a:extLst>
                <a:ext uri="{FF2B5EF4-FFF2-40B4-BE49-F238E27FC236}">
                  <a16:creationId xmlns:a16="http://schemas.microsoft.com/office/drawing/2014/main" id="{793C90AC-25CB-4BA8-BA64-3BE8674DB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978" y="4360624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77">
              <a:extLst>
                <a:ext uri="{FF2B5EF4-FFF2-40B4-BE49-F238E27FC236}">
                  <a16:creationId xmlns:a16="http://schemas.microsoft.com/office/drawing/2014/main" id="{B559AEC6-6EB2-4DB6-AC71-4288F29C3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6692" y="319960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85">
              <a:extLst>
                <a:ext uri="{FF2B5EF4-FFF2-40B4-BE49-F238E27FC236}">
                  <a16:creationId xmlns:a16="http://schemas.microsoft.com/office/drawing/2014/main" id="{FA44E75F-1E67-4CE5-9031-B51E54BBD4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360" y="34975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87">
              <a:extLst>
                <a:ext uri="{FF2B5EF4-FFF2-40B4-BE49-F238E27FC236}">
                  <a16:creationId xmlns:a16="http://schemas.microsoft.com/office/drawing/2014/main" id="{5FAED826-72E1-4FD0-B991-CA76C0930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9792" y="13324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88">
              <a:extLst>
                <a:ext uri="{FF2B5EF4-FFF2-40B4-BE49-F238E27FC236}">
                  <a16:creationId xmlns:a16="http://schemas.microsoft.com/office/drawing/2014/main" id="{84FB6649-2CD7-4260-B0FC-6D2AE0356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37724" y="117088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91">
              <a:extLst>
                <a:ext uri="{FF2B5EF4-FFF2-40B4-BE49-F238E27FC236}">
                  <a16:creationId xmlns:a16="http://schemas.microsoft.com/office/drawing/2014/main" id="{549A4CFC-747E-4FF8-B1CB-3878D0F67D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6185" y="4035772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92">
              <a:extLst>
                <a:ext uri="{FF2B5EF4-FFF2-40B4-BE49-F238E27FC236}">
                  <a16:creationId xmlns:a16="http://schemas.microsoft.com/office/drawing/2014/main" id="{926EB012-839E-4A90-8339-873848A70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991" y="43581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93">
              <a:extLst>
                <a:ext uri="{FF2B5EF4-FFF2-40B4-BE49-F238E27FC236}">
                  <a16:creationId xmlns:a16="http://schemas.microsoft.com/office/drawing/2014/main" id="{6D11170A-0249-475C-8E0C-0B794CB95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2" y="351703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94">
              <a:extLst>
                <a:ext uri="{FF2B5EF4-FFF2-40B4-BE49-F238E27FC236}">
                  <a16:creationId xmlns:a16="http://schemas.microsoft.com/office/drawing/2014/main" id="{19D2AE1F-D795-4379-8688-1424DF2CB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3042" y="1411186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95">
              <a:extLst>
                <a:ext uri="{FF2B5EF4-FFF2-40B4-BE49-F238E27FC236}">
                  <a16:creationId xmlns:a16="http://schemas.microsoft.com/office/drawing/2014/main" id="{5BBCD765-B709-48E1-83D4-A27FE1A93D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5073" y="37439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96">
              <a:extLst>
                <a:ext uri="{FF2B5EF4-FFF2-40B4-BE49-F238E27FC236}">
                  <a16:creationId xmlns:a16="http://schemas.microsoft.com/office/drawing/2014/main" id="{EB89A6EA-89CC-47C5-B923-048A0F93A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443" y="319750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97">
              <a:extLst>
                <a:ext uri="{FF2B5EF4-FFF2-40B4-BE49-F238E27FC236}">
                  <a16:creationId xmlns:a16="http://schemas.microsoft.com/office/drawing/2014/main" id="{70AB87C5-FC79-4517-89A3-88FB0D04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174" y="2106723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98">
              <a:extLst>
                <a:ext uri="{FF2B5EF4-FFF2-40B4-BE49-F238E27FC236}">
                  <a16:creationId xmlns:a16="http://schemas.microsoft.com/office/drawing/2014/main" id="{374FDB0C-76EC-43C7-B107-3307B2AEF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17760" y="253648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99">
              <a:extLst>
                <a:ext uri="{FF2B5EF4-FFF2-40B4-BE49-F238E27FC236}">
                  <a16:creationId xmlns:a16="http://schemas.microsoft.com/office/drawing/2014/main" id="{4982B2F4-4898-4A23-BEC7-E2AD33BB0E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03085" y="22861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00">
              <a:extLst>
                <a:ext uri="{FF2B5EF4-FFF2-40B4-BE49-F238E27FC236}">
                  <a16:creationId xmlns:a16="http://schemas.microsoft.com/office/drawing/2014/main" id="{AB2B45CE-3C84-4FE3-8409-31C49E828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4851" y="2893356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101">
              <a:extLst>
                <a:ext uri="{FF2B5EF4-FFF2-40B4-BE49-F238E27FC236}">
                  <a16:creationId xmlns:a16="http://schemas.microsoft.com/office/drawing/2014/main" id="{48A088C2-5E77-4673-A7D7-8E46E7D3D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387" y="1697390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102">
              <a:extLst>
                <a:ext uri="{FF2B5EF4-FFF2-40B4-BE49-F238E27FC236}">
                  <a16:creationId xmlns:a16="http://schemas.microsoft.com/office/drawing/2014/main" id="{9642E919-6BCB-41DA-AAAE-3F123486D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51044" y="1119054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103">
              <a:extLst>
                <a:ext uri="{FF2B5EF4-FFF2-40B4-BE49-F238E27FC236}">
                  <a16:creationId xmlns:a16="http://schemas.microsoft.com/office/drawing/2014/main" id="{5AA62CEA-121A-4FF6-8B2E-196D225C4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8641" y="845367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104">
              <a:extLst>
                <a:ext uri="{FF2B5EF4-FFF2-40B4-BE49-F238E27FC236}">
                  <a16:creationId xmlns:a16="http://schemas.microsoft.com/office/drawing/2014/main" id="{E496206E-9EDD-47A7-BAD9-4460167BC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66993" y="441156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113">
              <a:extLst>
                <a:ext uri="{FF2B5EF4-FFF2-40B4-BE49-F238E27FC236}">
                  <a16:creationId xmlns:a16="http://schemas.microsoft.com/office/drawing/2014/main" id="{9FD93BF0-96C1-4231-8230-3C1A33BBA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2993" y="2020378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114">
              <a:extLst>
                <a:ext uri="{FF2B5EF4-FFF2-40B4-BE49-F238E27FC236}">
                  <a16:creationId xmlns:a16="http://schemas.microsoft.com/office/drawing/2014/main" id="{D7F3D675-753D-4312-87A9-040E98F8F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3133" y="3257328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115">
              <a:extLst>
                <a:ext uri="{FF2B5EF4-FFF2-40B4-BE49-F238E27FC236}">
                  <a16:creationId xmlns:a16="http://schemas.microsoft.com/office/drawing/2014/main" id="{7D09B9D8-373A-417E-A5B0-8AEF1F237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8846" y="259447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117">
              <a:extLst>
                <a:ext uri="{FF2B5EF4-FFF2-40B4-BE49-F238E27FC236}">
                  <a16:creationId xmlns:a16="http://schemas.microsoft.com/office/drawing/2014/main" id="{CBBBD0AC-7990-427B-BE17-2C8D66D55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0644" y="898795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118">
              <a:extLst>
                <a:ext uri="{FF2B5EF4-FFF2-40B4-BE49-F238E27FC236}">
                  <a16:creationId xmlns:a16="http://schemas.microsoft.com/office/drawing/2014/main" id="{93003F2B-C96E-47B5-B7E2-E5B05ED4D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7164" y="230530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119">
              <a:extLst>
                <a:ext uri="{FF2B5EF4-FFF2-40B4-BE49-F238E27FC236}">
                  <a16:creationId xmlns:a16="http://schemas.microsoft.com/office/drawing/2014/main" id="{C4F54194-E568-4482-9066-F67B8FF74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4035" y="44423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8">
              <a:extLst>
                <a:ext uri="{FF2B5EF4-FFF2-40B4-BE49-F238E27FC236}">
                  <a16:creationId xmlns:a16="http://schemas.microsoft.com/office/drawing/2014/main" id="{8F0F7188-5F84-4C7B-B78A-BF32127EA0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620" y="651663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8">
              <a:extLst>
                <a:ext uri="{FF2B5EF4-FFF2-40B4-BE49-F238E27FC236}">
                  <a16:creationId xmlns:a16="http://schemas.microsoft.com/office/drawing/2014/main" id="{4F8239CD-C1A6-4DD8-8B1D-FE18CE85E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9481" y="669622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16" name="Content Placeholder 115" descr="A house with a garage&#10;&#10;Description automatically generated">
            <a:extLst>
              <a:ext uri="{FF2B5EF4-FFF2-40B4-BE49-F238E27FC236}">
                <a16:creationId xmlns:a16="http://schemas.microsoft.com/office/drawing/2014/main" id="{805FFBB4-7226-24D2-840C-576F69CA29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7468" y="1871295"/>
            <a:ext cx="3198231" cy="3198231"/>
          </a:xfrm>
          <a:prstGeom prst="rect">
            <a:avLst/>
          </a:prstGeom>
        </p:spPr>
      </p:pic>
      <p:pic>
        <p:nvPicPr>
          <p:cNvPr id="1026" name="Picture 2" descr="وزارة العدل تختتم العام بقرارات تاريخية | صحيفة مكة">
            <a:extLst>
              <a:ext uri="{FF2B5EF4-FFF2-40B4-BE49-F238E27FC236}">
                <a16:creationId xmlns:a16="http://schemas.microsoft.com/office/drawing/2014/main" id="{6BC23D4B-E477-900F-5025-941174968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75" y="1619056"/>
            <a:ext cx="2963200" cy="2222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الصفحة الرئيسية | الهيئة العامة للعقار ‌ ‌">
            <a:extLst>
              <a:ext uri="{FF2B5EF4-FFF2-40B4-BE49-F238E27FC236}">
                <a16:creationId xmlns:a16="http://schemas.microsoft.com/office/drawing/2014/main" id="{42D0B88D-6347-622F-A779-62B2A21D7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922" y="1630780"/>
            <a:ext cx="2931204" cy="1932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84841F-5134-42CE-F3C1-40F59FEE24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156" y="4127145"/>
            <a:ext cx="1470653" cy="1537501"/>
          </a:xfrm>
          <a:prstGeom prst="rect">
            <a:avLst/>
          </a:prstGeom>
        </p:spPr>
      </p:pic>
      <p:sp>
        <p:nvSpPr>
          <p:cNvPr id="6" name="Content Placeholder 174">
            <a:extLst>
              <a:ext uri="{FF2B5EF4-FFF2-40B4-BE49-F238E27FC236}">
                <a16:creationId xmlns:a16="http://schemas.microsoft.com/office/drawing/2014/main" id="{09EA8F06-AB2E-4753-88BD-287CB7D202BD}"/>
              </a:ext>
            </a:extLst>
          </p:cNvPr>
          <p:cNvSpPr txBox="1">
            <a:spLocks/>
          </p:cNvSpPr>
          <p:nvPr/>
        </p:nvSpPr>
        <p:spPr>
          <a:xfrm>
            <a:off x="726706" y="5717502"/>
            <a:ext cx="2267725" cy="7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ar-SA" sz="2800" b="1" dirty="0">
                <a:solidFill>
                  <a:srgbClr val="111111"/>
                </a:solidFill>
                <a:highlight>
                  <a:srgbClr val="F7F7F7"/>
                </a:highlight>
                <a:latin typeface="-apple-system"/>
              </a:rPr>
              <a:t>البيانات المفتوحة</a:t>
            </a:r>
            <a:endParaRPr lang="en-GB" sz="2800" b="1" dirty="0">
              <a:solidFill>
                <a:srgbClr val="111111"/>
              </a:solidFill>
              <a:highlight>
                <a:srgbClr val="F7F7F7"/>
              </a:highlight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448942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2CD369A-5284-45B1-B107-702483A8BD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D435E13-4F33-4353-A24E-D37F37852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008178" y="0"/>
            <a:ext cx="1224388" cy="6837797"/>
            <a:chOff x="9008178" y="0"/>
            <a:chExt cx="1224388" cy="6837797"/>
          </a:xfrm>
        </p:grpSpPr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57652216-AF47-4D6B-A81B-2DC28B625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10158" y="468628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8">
              <a:extLst>
                <a:ext uri="{FF2B5EF4-FFF2-40B4-BE49-F238E27FC236}">
                  <a16:creationId xmlns:a16="http://schemas.microsoft.com/office/drawing/2014/main" id="{4850C240-229E-44CC-9B0C-7C70B8524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55276" y="4028238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9">
              <a:extLst>
                <a:ext uri="{FF2B5EF4-FFF2-40B4-BE49-F238E27FC236}">
                  <a16:creationId xmlns:a16="http://schemas.microsoft.com/office/drawing/2014/main" id="{0C20C1F3-97C9-485A-BBF1-F712C6FDD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9037" y="4199618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0">
              <a:extLst>
                <a:ext uri="{FF2B5EF4-FFF2-40B4-BE49-F238E27FC236}">
                  <a16:creationId xmlns:a16="http://schemas.microsoft.com/office/drawing/2014/main" id="{5FB7F486-D669-4315-848B-079715C0A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16499" y="435812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4">
              <a:extLst>
                <a:ext uri="{FF2B5EF4-FFF2-40B4-BE49-F238E27FC236}">
                  <a16:creationId xmlns:a16="http://schemas.microsoft.com/office/drawing/2014/main" id="{41C1AA59-6A1E-4A61-8483-8056A09E0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79206" y="2492807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6">
              <a:extLst>
                <a:ext uri="{FF2B5EF4-FFF2-40B4-BE49-F238E27FC236}">
                  <a16:creationId xmlns:a16="http://schemas.microsoft.com/office/drawing/2014/main" id="{851A3E4E-2857-4A69-AEC0-79CF8C413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53994" y="4287329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6">
              <a:extLst>
                <a:ext uri="{FF2B5EF4-FFF2-40B4-BE49-F238E27FC236}">
                  <a16:creationId xmlns:a16="http://schemas.microsoft.com/office/drawing/2014/main" id="{449C2B94-6D2C-466B-9091-18CA59956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15556" y="591518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8">
              <a:extLst>
                <a:ext uri="{FF2B5EF4-FFF2-40B4-BE49-F238E27FC236}">
                  <a16:creationId xmlns:a16="http://schemas.microsoft.com/office/drawing/2014/main" id="{D09D148A-E95C-4A5F-AFBD-D05C90839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98383" y="1092238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10">
              <a:extLst>
                <a:ext uri="{FF2B5EF4-FFF2-40B4-BE49-F238E27FC236}">
                  <a16:creationId xmlns:a16="http://schemas.microsoft.com/office/drawing/2014/main" id="{5B90C58B-B2C5-4C93-8397-016D62EE67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93280" y="34368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12">
              <a:extLst>
                <a:ext uri="{FF2B5EF4-FFF2-40B4-BE49-F238E27FC236}">
                  <a16:creationId xmlns:a16="http://schemas.microsoft.com/office/drawing/2014/main" id="{97EE4FEF-54FA-45E2-A177-BA946262D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03982" y="91252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21D3B3BA-A1D7-450E-B002-44DFDC68F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57429" y="4556751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1">
              <a:extLst>
                <a:ext uri="{FF2B5EF4-FFF2-40B4-BE49-F238E27FC236}">
                  <a16:creationId xmlns:a16="http://schemas.microsoft.com/office/drawing/2014/main" id="{71516E84-743F-4EE4-B466-909E55FCC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97930" y="455392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2">
              <a:extLst>
                <a:ext uri="{FF2B5EF4-FFF2-40B4-BE49-F238E27FC236}">
                  <a16:creationId xmlns:a16="http://schemas.microsoft.com/office/drawing/2014/main" id="{285EE84A-B305-47FC-9896-3EAAE94F6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84509" y="4630313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45">
              <a:extLst>
                <a:ext uri="{FF2B5EF4-FFF2-40B4-BE49-F238E27FC236}">
                  <a16:creationId xmlns:a16="http://schemas.microsoft.com/office/drawing/2014/main" id="{ACD91DA3-CF45-4374-AEDA-5DA2E53EE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46204" y="256097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69">
              <a:extLst>
                <a:ext uri="{FF2B5EF4-FFF2-40B4-BE49-F238E27FC236}">
                  <a16:creationId xmlns:a16="http://schemas.microsoft.com/office/drawing/2014/main" id="{BB356FF6-7153-4AE8-904C-8535363AA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91853" y="4026140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70">
              <a:extLst>
                <a:ext uri="{FF2B5EF4-FFF2-40B4-BE49-F238E27FC236}">
                  <a16:creationId xmlns:a16="http://schemas.microsoft.com/office/drawing/2014/main" id="{D9CD9700-C2DA-4CCD-8700-D763281E4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43111" y="2734695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74">
              <a:extLst>
                <a:ext uri="{FF2B5EF4-FFF2-40B4-BE49-F238E27FC236}">
                  <a16:creationId xmlns:a16="http://schemas.microsoft.com/office/drawing/2014/main" id="{EF5898F8-F274-4A71-ABC2-972788452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69397" y="3991431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85">
              <a:extLst>
                <a:ext uri="{FF2B5EF4-FFF2-40B4-BE49-F238E27FC236}">
                  <a16:creationId xmlns:a16="http://schemas.microsoft.com/office/drawing/2014/main" id="{AEBBE398-C737-4798-92D3-68B6928A9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48867" y="292960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87">
              <a:extLst>
                <a:ext uri="{FF2B5EF4-FFF2-40B4-BE49-F238E27FC236}">
                  <a16:creationId xmlns:a16="http://schemas.microsoft.com/office/drawing/2014/main" id="{F3116C15-246C-412A-B5A8-DC7E056EC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55630" y="3622851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88">
              <a:extLst>
                <a:ext uri="{FF2B5EF4-FFF2-40B4-BE49-F238E27FC236}">
                  <a16:creationId xmlns:a16="http://schemas.microsoft.com/office/drawing/2014/main" id="{F9FA8A4C-F799-47E7-85C8-4DA109A00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26201" y="5658689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02">
              <a:extLst>
                <a:ext uri="{FF2B5EF4-FFF2-40B4-BE49-F238E27FC236}">
                  <a16:creationId xmlns:a16="http://schemas.microsoft.com/office/drawing/2014/main" id="{06EB852C-D558-4FA2-B6BD-72478CDCE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78780" y="5608502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03">
              <a:extLst>
                <a:ext uri="{FF2B5EF4-FFF2-40B4-BE49-F238E27FC236}">
                  <a16:creationId xmlns:a16="http://schemas.microsoft.com/office/drawing/2014/main" id="{0B128693-39C5-4999-9EB7-FAF6D33AF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72527" y="6008427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17">
              <a:extLst>
                <a:ext uri="{FF2B5EF4-FFF2-40B4-BE49-F238E27FC236}">
                  <a16:creationId xmlns:a16="http://schemas.microsoft.com/office/drawing/2014/main" id="{A7E94734-299A-4A1A-8745-522701D7F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61305" y="602034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18">
              <a:extLst>
                <a:ext uri="{FF2B5EF4-FFF2-40B4-BE49-F238E27FC236}">
                  <a16:creationId xmlns:a16="http://schemas.microsoft.com/office/drawing/2014/main" id="{88D7A4B9-ADFA-49C6-A86B-1801ECE37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77400" y="671012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19">
              <a:extLst>
                <a:ext uri="{FF2B5EF4-FFF2-40B4-BE49-F238E27FC236}">
                  <a16:creationId xmlns:a16="http://schemas.microsoft.com/office/drawing/2014/main" id="{1D2B967C-42F5-4C41-B5A8-333B15CF27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57813" y="624430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7E3E1C46-3049-4EC7-A692-A95CEE2A8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98056" y="164944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59EC4BA9-BAFD-46B9-B282-A708F32DA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47494" y="2534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0BB44AF0-8C8E-4407-8BE6-C5A64ACB7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41061" y="595947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1">
              <a:extLst>
                <a:ext uri="{FF2B5EF4-FFF2-40B4-BE49-F238E27FC236}">
                  <a16:creationId xmlns:a16="http://schemas.microsoft.com/office/drawing/2014/main" id="{85398933-36C3-494E-B746-673993C87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69636" y="6734906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3">
              <a:extLst>
                <a:ext uri="{FF2B5EF4-FFF2-40B4-BE49-F238E27FC236}">
                  <a16:creationId xmlns:a16="http://schemas.microsoft.com/office/drawing/2014/main" id="{84BFEAB6-0117-44A8-8459-8592C14D9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15171" y="542332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4">
              <a:extLst>
                <a:ext uri="{FF2B5EF4-FFF2-40B4-BE49-F238E27FC236}">
                  <a16:creationId xmlns:a16="http://schemas.microsoft.com/office/drawing/2014/main" id="{A171CE1C-2DD7-4682-BE34-E3D5986A0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112023" y="619009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9">
              <a:extLst>
                <a:ext uri="{FF2B5EF4-FFF2-40B4-BE49-F238E27FC236}">
                  <a16:creationId xmlns:a16="http://schemas.microsoft.com/office/drawing/2014/main" id="{993E51E0-704B-47D0-9E80-52F81035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49177" y="643952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61">
              <a:extLst>
                <a:ext uri="{FF2B5EF4-FFF2-40B4-BE49-F238E27FC236}">
                  <a16:creationId xmlns:a16="http://schemas.microsoft.com/office/drawing/2014/main" id="{B877D7D4-56A7-4747-AB50-4D2CB582A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54656" y="6656884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78">
              <a:extLst>
                <a:ext uri="{FF2B5EF4-FFF2-40B4-BE49-F238E27FC236}">
                  <a16:creationId xmlns:a16="http://schemas.microsoft.com/office/drawing/2014/main" id="{7AD863AE-05C2-42B0-8B8C-2262A95B8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06387" y="6035932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79">
              <a:extLst>
                <a:ext uri="{FF2B5EF4-FFF2-40B4-BE49-F238E27FC236}">
                  <a16:creationId xmlns:a16="http://schemas.microsoft.com/office/drawing/2014/main" id="{96FE0420-A304-40C5-A11A-0D43C374D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17942" y="581060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80">
              <a:extLst>
                <a:ext uri="{FF2B5EF4-FFF2-40B4-BE49-F238E27FC236}">
                  <a16:creationId xmlns:a16="http://schemas.microsoft.com/office/drawing/2014/main" id="{5712C99F-0668-4696-B7F5-5BE3B4078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22395" y="557606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84">
              <a:extLst>
                <a:ext uri="{FF2B5EF4-FFF2-40B4-BE49-F238E27FC236}">
                  <a16:creationId xmlns:a16="http://schemas.microsoft.com/office/drawing/2014/main" id="{45B51241-B4A7-44BA-B3B1-6D0785936E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28994" y="631108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86">
              <a:extLst>
                <a:ext uri="{FF2B5EF4-FFF2-40B4-BE49-F238E27FC236}">
                  <a16:creationId xmlns:a16="http://schemas.microsoft.com/office/drawing/2014/main" id="{D6E3E1E9-9E2B-4B15-979A-D9ADF02FEB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42551" y="6561530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06">
              <a:extLst>
                <a:ext uri="{FF2B5EF4-FFF2-40B4-BE49-F238E27FC236}">
                  <a16:creationId xmlns:a16="http://schemas.microsoft.com/office/drawing/2014/main" id="{A37D17A3-9203-43E1-955F-779C2CFD3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21197" y="6049694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08">
              <a:extLst>
                <a:ext uri="{FF2B5EF4-FFF2-40B4-BE49-F238E27FC236}">
                  <a16:creationId xmlns:a16="http://schemas.microsoft.com/office/drawing/2014/main" id="{42EEB773-123A-4E50-93FF-FE62CB937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08142" y="554256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10">
              <a:extLst>
                <a:ext uri="{FF2B5EF4-FFF2-40B4-BE49-F238E27FC236}">
                  <a16:creationId xmlns:a16="http://schemas.microsoft.com/office/drawing/2014/main" id="{41D4F2D5-C07C-4F05-A11F-6024B7F13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21887" y="6376576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12">
              <a:extLst>
                <a:ext uri="{FF2B5EF4-FFF2-40B4-BE49-F238E27FC236}">
                  <a16:creationId xmlns:a16="http://schemas.microsoft.com/office/drawing/2014/main" id="{9AD3968C-7A54-4876-A3B1-0A199BD9D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20933" y="584037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34">
              <a:extLst>
                <a:ext uri="{FF2B5EF4-FFF2-40B4-BE49-F238E27FC236}">
                  <a16:creationId xmlns:a16="http://schemas.microsoft.com/office/drawing/2014/main" id="{84A9F12A-9E3E-4B1C-AECE-2204350DC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13918" y="1363185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36">
              <a:extLst>
                <a:ext uri="{FF2B5EF4-FFF2-40B4-BE49-F238E27FC236}">
                  <a16:creationId xmlns:a16="http://schemas.microsoft.com/office/drawing/2014/main" id="{AE1C5FD2-F9CD-4637-814D-A3A526F07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36381" y="682528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41">
              <a:extLst>
                <a:ext uri="{FF2B5EF4-FFF2-40B4-BE49-F238E27FC236}">
                  <a16:creationId xmlns:a16="http://schemas.microsoft.com/office/drawing/2014/main" id="{83C66AA3-5242-4EC3-A629-2C827DED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36381" y="47500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42">
              <a:extLst>
                <a:ext uri="{FF2B5EF4-FFF2-40B4-BE49-F238E27FC236}">
                  <a16:creationId xmlns:a16="http://schemas.microsoft.com/office/drawing/2014/main" id="{132B76A0-CFCB-46B9-A647-A0CDEE2F7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15571" y="1179932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45">
              <a:extLst>
                <a:ext uri="{FF2B5EF4-FFF2-40B4-BE49-F238E27FC236}">
                  <a16:creationId xmlns:a16="http://schemas.microsoft.com/office/drawing/2014/main" id="{423AA744-F810-4397-917F-77D42FE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66574" y="89255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6">
              <a:extLst>
                <a:ext uri="{FF2B5EF4-FFF2-40B4-BE49-F238E27FC236}">
                  <a16:creationId xmlns:a16="http://schemas.microsoft.com/office/drawing/2014/main" id="{5C72F779-C984-4431-94E3-38E6050EA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19251" y="1347539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9">
              <a:extLst>
                <a:ext uri="{FF2B5EF4-FFF2-40B4-BE49-F238E27FC236}">
                  <a16:creationId xmlns:a16="http://schemas.microsoft.com/office/drawing/2014/main" id="{8BF25437-23A6-4F68-A6CC-2021B4DB5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19134" y="1065294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0">
              <a:extLst>
                <a:ext uri="{FF2B5EF4-FFF2-40B4-BE49-F238E27FC236}">
                  <a16:creationId xmlns:a16="http://schemas.microsoft.com/office/drawing/2014/main" id="{B68970AA-D5FD-4ED4-8AE4-C981BD290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68213" y="50945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74">
              <a:extLst>
                <a:ext uri="{FF2B5EF4-FFF2-40B4-BE49-F238E27FC236}">
                  <a16:creationId xmlns:a16="http://schemas.microsoft.com/office/drawing/2014/main" id="{56CDF8D4-4455-458D-A168-36FD9BCF2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45118" y="723179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5">
              <a:extLst>
                <a:ext uri="{FF2B5EF4-FFF2-40B4-BE49-F238E27FC236}">
                  <a16:creationId xmlns:a16="http://schemas.microsoft.com/office/drawing/2014/main" id="{17A0BB86-D681-41CF-9C63-B55FAA270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33158" y="21612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87">
              <a:extLst>
                <a:ext uri="{FF2B5EF4-FFF2-40B4-BE49-F238E27FC236}">
                  <a16:creationId xmlns:a16="http://schemas.microsoft.com/office/drawing/2014/main" id="{51933FCD-E07F-4E47-853E-B791F1BBD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36772" y="5263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88">
              <a:extLst>
                <a:ext uri="{FF2B5EF4-FFF2-40B4-BE49-F238E27FC236}">
                  <a16:creationId xmlns:a16="http://schemas.microsoft.com/office/drawing/2014/main" id="{2EB1546B-A39B-432A-8E6A-1F7421881D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401716" y="1121475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94">
              <a:extLst>
                <a:ext uri="{FF2B5EF4-FFF2-40B4-BE49-F238E27FC236}">
                  <a16:creationId xmlns:a16="http://schemas.microsoft.com/office/drawing/2014/main" id="{A5AF0119-0028-4D14-B6CF-0ED0AF862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29564" y="1320833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02">
              <a:extLst>
                <a:ext uri="{FF2B5EF4-FFF2-40B4-BE49-F238E27FC236}">
                  <a16:creationId xmlns:a16="http://schemas.microsoft.com/office/drawing/2014/main" id="{39B7BAEF-46A4-4EE7-A3F1-2B0C3139E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38877" y="1113604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03">
              <a:extLst>
                <a:ext uri="{FF2B5EF4-FFF2-40B4-BE49-F238E27FC236}">
                  <a16:creationId xmlns:a16="http://schemas.microsoft.com/office/drawing/2014/main" id="{4AFF19DE-7520-450D-BBC4-514637C67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55163" y="755014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17">
              <a:extLst>
                <a:ext uri="{FF2B5EF4-FFF2-40B4-BE49-F238E27FC236}">
                  <a16:creationId xmlns:a16="http://schemas.microsoft.com/office/drawing/2014/main" id="{55F5F049-082E-4F28-A6F9-B22CED3476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737166" y="808442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8">
              <a:extLst>
                <a:ext uri="{FF2B5EF4-FFF2-40B4-BE49-F238E27FC236}">
                  <a16:creationId xmlns:a16="http://schemas.microsoft.com/office/drawing/2014/main" id="{F1FA5EE8-8FDF-4249-8FBE-5EE4A41B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27996" y="7012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19">
              <a:extLst>
                <a:ext uri="{FF2B5EF4-FFF2-40B4-BE49-F238E27FC236}">
                  <a16:creationId xmlns:a16="http://schemas.microsoft.com/office/drawing/2014/main" id="{0516D437-66A6-4F8A-AB89-41D39D359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48876" y="48655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3F9DD8A5-3889-448A-BB79-A5E1086DC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582585" y="664681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41">
              <a:extLst>
                <a:ext uri="{FF2B5EF4-FFF2-40B4-BE49-F238E27FC236}">
                  <a16:creationId xmlns:a16="http://schemas.microsoft.com/office/drawing/2014/main" id="{A5411003-0583-4E13-BD73-09447FE07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92103" y="542898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1">
              <a:extLst>
                <a:ext uri="{FF2B5EF4-FFF2-40B4-BE49-F238E27FC236}">
                  <a16:creationId xmlns:a16="http://schemas.microsoft.com/office/drawing/2014/main" id="{0857F65C-18A4-4138-888F-60B6250E5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90868" y="647494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41">
              <a:extLst>
                <a:ext uri="{FF2B5EF4-FFF2-40B4-BE49-F238E27FC236}">
                  <a16:creationId xmlns:a16="http://schemas.microsoft.com/office/drawing/2014/main" id="{ABED9D28-F90F-4E28-A5EE-F59041B05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86323" y="3789134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9">
              <a:extLst>
                <a:ext uri="{FF2B5EF4-FFF2-40B4-BE49-F238E27FC236}">
                  <a16:creationId xmlns:a16="http://schemas.microsoft.com/office/drawing/2014/main" id="{A2B5689A-49D3-4436-8E8B-8B6C049D21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01748" y="481869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9">
              <a:extLst>
                <a:ext uri="{FF2B5EF4-FFF2-40B4-BE49-F238E27FC236}">
                  <a16:creationId xmlns:a16="http://schemas.microsoft.com/office/drawing/2014/main" id="{9AEF7DFC-F323-44D3-93BC-8991F4501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67343" y="287384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79">
              <a:extLst>
                <a:ext uri="{FF2B5EF4-FFF2-40B4-BE49-F238E27FC236}">
                  <a16:creationId xmlns:a16="http://schemas.microsoft.com/office/drawing/2014/main" id="{7D9C0AE3-7512-40BE-9DB0-92E5C9FA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05212" y="136278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79">
              <a:extLst>
                <a:ext uri="{FF2B5EF4-FFF2-40B4-BE49-F238E27FC236}">
                  <a16:creationId xmlns:a16="http://schemas.microsoft.com/office/drawing/2014/main" id="{4EDB005F-47FF-4F3E-A8EC-AA3B45D3B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32577" y="25941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43">
              <a:extLst>
                <a:ext uri="{FF2B5EF4-FFF2-40B4-BE49-F238E27FC236}">
                  <a16:creationId xmlns:a16="http://schemas.microsoft.com/office/drawing/2014/main" id="{66DA380F-77D7-4F06-B633-F9D856658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82239" y="484492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51">
              <a:extLst>
                <a:ext uri="{FF2B5EF4-FFF2-40B4-BE49-F238E27FC236}">
                  <a16:creationId xmlns:a16="http://schemas.microsoft.com/office/drawing/2014/main" id="{066B6C10-E3AE-4C93-8E97-EBE1FF1F2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15164" y="2866487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53">
              <a:extLst>
                <a:ext uri="{FF2B5EF4-FFF2-40B4-BE49-F238E27FC236}">
                  <a16:creationId xmlns:a16="http://schemas.microsoft.com/office/drawing/2014/main" id="{E277C220-5466-4FD0-B77C-7E295E8C3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86842" y="4423779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78">
              <a:extLst>
                <a:ext uri="{FF2B5EF4-FFF2-40B4-BE49-F238E27FC236}">
                  <a16:creationId xmlns:a16="http://schemas.microsoft.com/office/drawing/2014/main" id="{3DEA17E6-646F-4827-A08D-E4725219F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45923" y="2688038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79">
              <a:extLst>
                <a:ext uri="{FF2B5EF4-FFF2-40B4-BE49-F238E27FC236}">
                  <a16:creationId xmlns:a16="http://schemas.microsoft.com/office/drawing/2014/main" id="{3B5C6B2B-92D7-442F-8445-E554C082A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64193" y="58539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0">
              <a:extLst>
                <a:ext uri="{FF2B5EF4-FFF2-40B4-BE49-F238E27FC236}">
                  <a16:creationId xmlns:a16="http://schemas.microsoft.com/office/drawing/2014/main" id="{78B1671C-BA12-4A0C-BF73-4C133110AE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78440" y="5118526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4">
              <a:extLst>
                <a:ext uri="{FF2B5EF4-FFF2-40B4-BE49-F238E27FC236}">
                  <a16:creationId xmlns:a16="http://schemas.microsoft.com/office/drawing/2014/main" id="{3E147694-6DC6-4EE8-AC97-7AE26398DC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08610" y="522492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86">
              <a:extLst>
                <a:ext uri="{FF2B5EF4-FFF2-40B4-BE49-F238E27FC236}">
                  <a16:creationId xmlns:a16="http://schemas.microsoft.com/office/drawing/2014/main" id="{E0283834-E22A-4F12-8B1D-9D97BDDC8B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09191" y="496335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06">
              <a:extLst>
                <a:ext uri="{FF2B5EF4-FFF2-40B4-BE49-F238E27FC236}">
                  <a16:creationId xmlns:a16="http://schemas.microsoft.com/office/drawing/2014/main" id="{27CBE636-5461-44EB-AE97-6E8154E9C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51948" y="216328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08">
              <a:extLst>
                <a:ext uri="{FF2B5EF4-FFF2-40B4-BE49-F238E27FC236}">
                  <a16:creationId xmlns:a16="http://schemas.microsoft.com/office/drawing/2014/main" id="{A06117E5-5F5D-46C1-ACE2-979C1BA46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51489" y="428993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10">
              <a:extLst>
                <a:ext uri="{FF2B5EF4-FFF2-40B4-BE49-F238E27FC236}">
                  <a16:creationId xmlns:a16="http://schemas.microsoft.com/office/drawing/2014/main" id="{9DEA3051-9D19-4DC6-8C98-00C425876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29672" y="191545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2">
              <a:extLst>
                <a:ext uri="{FF2B5EF4-FFF2-40B4-BE49-F238E27FC236}">
                  <a16:creationId xmlns:a16="http://schemas.microsoft.com/office/drawing/2014/main" id="{DF50010C-C69E-4770-B0E3-E4DC2ACE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56864" y="3877242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EF4373F0-D39C-43FD-9D4E-20E2371D6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23446" y="161572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id="{1DF9A3CD-079A-4625-84F2-DF7EC61A0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83886" y="15971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D7908608-A36E-4015-8FFF-EE727465F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34584" y="5202118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8E4FC21A-4E37-45B9-8ED9-8E9A200F61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36381" y="238710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41">
              <a:extLst>
                <a:ext uri="{FF2B5EF4-FFF2-40B4-BE49-F238E27FC236}">
                  <a16:creationId xmlns:a16="http://schemas.microsoft.com/office/drawing/2014/main" id="{7EC6CA60-3309-4909-A242-6EDC1620A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36381" y="213148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42">
              <a:extLst>
                <a:ext uri="{FF2B5EF4-FFF2-40B4-BE49-F238E27FC236}">
                  <a16:creationId xmlns:a16="http://schemas.microsoft.com/office/drawing/2014/main" id="{E36F8D28-C5C9-4366-9BDE-D82FC2ED9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16200" y="4946730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45">
              <a:extLst>
                <a:ext uri="{FF2B5EF4-FFF2-40B4-BE49-F238E27FC236}">
                  <a16:creationId xmlns:a16="http://schemas.microsoft.com/office/drawing/2014/main" id="{347BC4EC-879E-4A58-BB8E-9965F42E5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54033" y="272721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66">
              <a:extLst>
                <a:ext uri="{FF2B5EF4-FFF2-40B4-BE49-F238E27FC236}">
                  <a16:creationId xmlns:a16="http://schemas.microsoft.com/office/drawing/2014/main" id="{2FE79B60-958E-49FB-BAE5-09E087A8B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14286" y="5169064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69">
              <a:extLst>
                <a:ext uri="{FF2B5EF4-FFF2-40B4-BE49-F238E27FC236}">
                  <a16:creationId xmlns:a16="http://schemas.microsoft.com/office/drawing/2014/main" id="{F219BB5D-9580-4264-9E63-C861E665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29703" y="1632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70">
              <a:extLst>
                <a:ext uri="{FF2B5EF4-FFF2-40B4-BE49-F238E27FC236}">
                  <a16:creationId xmlns:a16="http://schemas.microsoft.com/office/drawing/2014/main" id="{CEF6BF91-FC3D-46D7-8208-81727E55D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43734" y="2153904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74">
              <a:extLst>
                <a:ext uri="{FF2B5EF4-FFF2-40B4-BE49-F238E27FC236}">
                  <a16:creationId xmlns:a16="http://schemas.microsoft.com/office/drawing/2014/main" id="{87C340A0-6594-44EF-A2FF-368EE436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35519" y="234556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85">
              <a:extLst>
                <a:ext uri="{FF2B5EF4-FFF2-40B4-BE49-F238E27FC236}">
                  <a16:creationId xmlns:a16="http://schemas.microsoft.com/office/drawing/2014/main" id="{C1864E85-CB41-4E68-88E0-97EC875AC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56115" y="193117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87">
              <a:extLst>
                <a:ext uri="{FF2B5EF4-FFF2-40B4-BE49-F238E27FC236}">
                  <a16:creationId xmlns:a16="http://schemas.microsoft.com/office/drawing/2014/main" id="{BE8F5959-39FD-404F-9DCA-045A6FF03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73164" y="1624407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88">
              <a:extLst>
                <a:ext uri="{FF2B5EF4-FFF2-40B4-BE49-F238E27FC236}">
                  <a16:creationId xmlns:a16="http://schemas.microsoft.com/office/drawing/2014/main" id="{AF2FFA2C-AA3B-4407-8D1E-EC9EBA5E1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438108" y="269324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94">
              <a:extLst>
                <a:ext uri="{FF2B5EF4-FFF2-40B4-BE49-F238E27FC236}">
                  <a16:creationId xmlns:a16="http://schemas.microsoft.com/office/drawing/2014/main" id="{9AD27997-4281-4B54-9055-A0F002812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7042" y="5049293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02">
              <a:extLst>
                <a:ext uri="{FF2B5EF4-FFF2-40B4-BE49-F238E27FC236}">
                  <a16:creationId xmlns:a16="http://schemas.microsoft.com/office/drawing/2014/main" id="{3E41767B-D672-4A2B-A6A4-963C085A8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39676" y="5302898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03">
              <a:extLst>
                <a:ext uri="{FF2B5EF4-FFF2-40B4-BE49-F238E27FC236}">
                  <a16:creationId xmlns:a16="http://schemas.microsoft.com/office/drawing/2014/main" id="{AB4F7F6A-E2B2-4495-9B73-CD2BF7F35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91555" y="232678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17">
              <a:extLst>
                <a:ext uri="{FF2B5EF4-FFF2-40B4-BE49-F238E27FC236}">
                  <a16:creationId xmlns:a16="http://schemas.microsoft.com/office/drawing/2014/main" id="{47982EE6-D4AC-49D9-9045-46EB0DDEA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773558" y="238021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18">
              <a:extLst>
                <a:ext uri="{FF2B5EF4-FFF2-40B4-BE49-F238E27FC236}">
                  <a16:creationId xmlns:a16="http://schemas.microsoft.com/office/drawing/2014/main" id="{B37DA8E7-A892-4110-A590-4407256B2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64388" y="164189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19">
              <a:extLst>
                <a:ext uri="{FF2B5EF4-FFF2-40B4-BE49-F238E27FC236}">
                  <a16:creationId xmlns:a16="http://schemas.microsoft.com/office/drawing/2014/main" id="{92F7A78A-541E-4652-82A6-5EFF9AFA5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46792" y="1980827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66CD4983-0D67-47D1-B718-95E23F619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74146" y="529628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79">
              <a:extLst>
                <a:ext uri="{FF2B5EF4-FFF2-40B4-BE49-F238E27FC236}">
                  <a16:creationId xmlns:a16="http://schemas.microsoft.com/office/drawing/2014/main" id="{B2994A0B-6B7D-42B0-81A8-EA482E269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389090" y="293856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79">
              <a:extLst>
                <a:ext uri="{FF2B5EF4-FFF2-40B4-BE49-F238E27FC236}">
                  <a16:creationId xmlns:a16="http://schemas.microsoft.com/office/drawing/2014/main" id="{71D6B524-6981-4540-85FC-1C7E3A910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068969" y="183118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79">
              <a:extLst>
                <a:ext uri="{FF2B5EF4-FFF2-40B4-BE49-F238E27FC236}">
                  <a16:creationId xmlns:a16="http://schemas.microsoft.com/office/drawing/2014/main" id="{119CDAF4-086B-4DF4-91C4-0E55E2E04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34612" y="26774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4">
              <a:extLst>
                <a:ext uri="{FF2B5EF4-FFF2-40B4-BE49-F238E27FC236}">
                  <a16:creationId xmlns:a16="http://schemas.microsoft.com/office/drawing/2014/main" id="{4A3083A2-69D2-4C08-9514-FF14E494D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64508" y="938073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3153AA8F-BF95-4135-98A9-71FD20DD5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40577" y="56526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85">
              <a:extLst>
                <a:ext uri="{FF2B5EF4-FFF2-40B4-BE49-F238E27FC236}">
                  <a16:creationId xmlns:a16="http://schemas.microsoft.com/office/drawing/2014/main" id="{D279C500-6A73-497D-9B5A-E2F33AD134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646792" y="183975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Content Placeholder 4" descr="A house with a few windows&#10;&#10;Description automatically generated">
            <a:extLst>
              <a:ext uri="{FF2B5EF4-FFF2-40B4-BE49-F238E27FC236}">
                <a16:creationId xmlns:a16="http://schemas.microsoft.com/office/drawing/2014/main" id="{F2A6C646-17AE-672C-21F9-F169FD65A9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0" r="8428" b="2"/>
          <a:stretch/>
        </p:blipFill>
        <p:spPr>
          <a:xfrm>
            <a:off x="7916514" y="1323722"/>
            <a:ext cx="3240477" cy="4207672"/>
          </a:xfrm>
          <a:prstGeom prst="rect">
            <a:avLst/>
          </a:prstGeom>
        </p:spPr>
      </p:pic>
      <p:pic>
        <p:nvPicPr>
          <p:cNvPr id="3" name="Picture 10" descr="‪Google maps logo - Social media &amp; Logos Icons‬‏">
            <a:extLst>
              <a:ext uri="{FF2B5EF4-FFF2-40B4-BE49-F238E27FC236}">
                <a16:creationId xmlns:a16="http://schemas.microsoft.com/office/drawing/2014/main" id="{B187A6D2-BEED-A7D0-ECF7-769225B78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00" y="2781856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E6BED19-6866-1FCA-6FAA-35720A288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379" y="700536"/>
            <a:ext cx="7162424" cy="102483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GB" sz="5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Collecting</a:t>
            </a:r>
            <a:r>
              <a:rPr lang="en-GB" sz="5400" dirty="0">
                <a:latin typeface="Modern Love (Headings)"/>
              </a:rPr>
              <a:t> </a:t>
            </a:r>
            <a:r>
              <a:rPr lang="en-GB" sz="5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 Schools&amp; mosques </a:t>
            </a:r>
            <a:endParaRPr lang="en-US" sz="5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173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1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19BA1B-26C4-41A1-27BC-F66AEC729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53" y="2298358"/>
            <a:ext cx="5802437" cy="14977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6000" dirty="0"/>
              <a:t>Data cleaning</a:t>
            </a:r>
            <a:endParaRPr lang="en-US" sz="6000" dirty="0"/>
          </a:p>
        </p:txBody>
      </p:sp>
      <p:pic>
        <p:nvPicPr>
          <p:cNvPr id="4" name="Picture 3" descr="A cartoon of a broom and a cylinder&#10;&#10;Description automatically generated">
            <a:extLst>
              <a:ext uri="{FF2B5EF4-FFF2-40B4-BE49-F238E27FC236}">
                <a16:creationId xmlns:a16="http://schemas.microsoft.com/office/drawing/2014/main" id="{AE0367C3-1B9C-6782-2D34-81F5902B5D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767" y="939357"/>
            <a:ext cx="4217633" cy="4498808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5020A6AE-B717-4124-91F1-AB61221C7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1055" y="-4534"/>
            <a:ext cx="778194" cy="6834534"/>
            <a:chOff x="5721055" y="-4534"/>
            <a:chExt cx="778194" cy="6834534"/>
          </a:xfrm>
        </p:grpSpPr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A2B0F4FD-3823-42B3-950C-03F9CBC51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16590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426C99B0-870A-4702-9F5F-4459EF2130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83615" y="152241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11D4FA37-ADE6-45F4-AF91-AB50C4100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87545" y="66643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D07613C1-CC87-4032-B649-4A49D0834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90959" y="40969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9">
              <a:extLst>
                <a:ext uri="{FF2B5EF4-FFF2-40B4-BE49-F238E27FC236}">
                  <a16:creationId xmlns:a16="http://schemas.microsoft.com/office/drawing/2014/main" id="{8479CDC1-5BCA-4A67-9DF5-9513EEE49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80877" y="209657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20">
              <a:extLst>
                <a:ext uri="{FF2B5EF4-FFF2-40B4-BE49-F238E27FC236}">
                  <a16:creationId xmlns:a16="http://schemas.microsoft.com/office/drawing/2014/main" id="{1EEA2AC4-D6A7-4B7B-932E-1D6D26846B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65640" y="229412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22">
              <a:extLst>
                <a:ext uri="{FF2B5EF4-FFF2-40B4-BE49-F238E27FC236}">
                  <a16:creationId xmlns:a16="http://schemas.microsoft.com/office/drawing/2014/main" id="{2FBF34A8-BE86-423A-BCE9-2E928D4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34979" y="112397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9FEE8137-C904-47D2-8922-093ABE0D8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48666" y="91140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1AD01E09-0A63-4683-B8DC-2A5969A191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35890" y="1395113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39FDBC61-D90E-4D14-87BD-116805F621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26366" y="1832215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E69FE8D2-E9F3-4F4F-8D6B-67378D754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13450" y="1609623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32B6BAD6-38C4-47DC-A947-5967E513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88700" y="1152725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43">
              <a:extLst>
                <a:ext uri="{FF2B5EF4-FFF2-40B4-BE49-F238E27FC236}">
                  <a16:creationId xmlns:a16="http://schemas.microsoft.com/office/drawing/2014/main" id="{8ECDF132-F20F-4401-9040-2A1E99DA2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90740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51">
              <a:extLst>
                <a:ext uri="{FF2B5EF4-FFF2-40B4-BE49-F238E27FC236}">
                  <a16:creationId xmlns:a16="http://schemas.microsoft.com/office/drawing/2014/main" id="{8190E0B5-EEB8-4A3D-82D0-0A07902F9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75661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52">
              <a:extLst>
                <a:ext uri="{FF2B5EF4-FFF2-40B4-BE49-F238E27FC236}">
                  <a16:creationId xmlns:a16="http://schemas.microsoft.com/office/drawing/2014/main" id="{6B331F8A-6B87-45CD-8DC6-61EDEA5AF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72666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53">
              <a:extLst>
                <a:ext uri="{FF2B5EF4-FFF2-40B4-BE49-F238E27FC236}">
                  <a16:creationId xmlns:a16="http://schemas.microsoft.com/office/drawing/2014/main" id="{16F46124-28C8-499E-8B05-7717602B5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63747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54">
              <a:extLst>
                <a:ext uri="{FF2B5EF4-FFF2-40B4-BE49-F238E27FC236}">
                  <a16:creationId xmlns:a16="http://schemas.microsoft.com/office/drawing/2014/main" id="{CFE5982B-3464-4395-A9D1-D4C76E12F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49594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55">
              <a:extLst>
                <a:ext uri="{FF2B5EF4-FFF2-40B4-BE49-F238E27FC236}">
                  <a16:creationId xmlns:a16="http://schemas.microsoft.com/office/drawing/2014/main" id="{D1BDAE7B-982F-4DE3-9A85-25AC24AA2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63607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56">
              <a:extLst>
                <a:ext uri="{FF2B5EF4-FFF2-40B4-BE49-F238E27FC236}">
                  <a16:creationId xmlns:a16="http://schemas.microsoft.com/office/drawing/2014/main" id="{451188D6-4679-4978-B625-FF583115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63303" y="2293440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57">
              <a:extLst>
                <a:ext uri="{FF2B5EF4-FFF2-40B4-BE49-F238E27FC236}">
                  <a16:creationId xmlns:a16="http://schemas.microsoft.com/office/drawing/2014/main" id="{1F1D0A06-6238-4F0B-928E-C6E99BB02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49756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59">
              <a:extLst>
                <a:ext uri="{FF2B5EF4-FFF2-40B4-BE49-F238E27FC236}">
                  <a16:creationId xmlns:a16="http://schemas.microsoft.com/office/drawing/2014/main" id="{5669DE26-8D01-484D-87C6-C970883EB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29206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60">
              <a:extLst>
                <a:ext uri="{FF2B5EF4-FFF2-40B4-BE49-F238E27FC236}">
                  <a16:creationId xmlns:a16="http://schemas.microsoft.com/office/drawing/2014/main" id="{E2C89DF0-B876-4FA5-A15D-2B4EC693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24437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61">
              <a:extLst>
                <a:ext uri="{FF2B5EF4-FFF2-40B4-BE49-F238E27FC236}">
                  <a16:creationId xmlns:a16="http://schemas.microsoft.com/office/drawing/2014/main" id="{6D278107-786C-48BD-9B90-624B943E1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990734" y="2101447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8">
              <a:extLst>
                <a:ext uri="{FF2B5EF4-FFF2-40B4-BE49-F238E27FC236}">
                  <a16:creationId xmlns:a16="http://schemas.microsoft.com/office/drawing/2014/main" id="{B791B486-ACCB-4731-891C-9B2FF434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809972" y="721042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9">
              <a:extLst>
                <a:ext uri="{FF2B5EF4-FFF2-40B4-BE49-F238E27FC236}">
                  <a16:creationId xmlns:a16="http://schemas.microsoft.com/office/drawing/2014/main" id="{881F663B-742F-4B18-9EEC-425CF3817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822344" y="952087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80">
              <a:extLst>
                <a:ext uri="{FF2B5EF4-FFF2-40B4-BE49-F238E27FC236}">
                  <a16:creationId xmlns:a16="http://schemas.microsoft.com/office/drawing/2014/main" id="{2C84BFA9-A28F-42D0-AA09-BFA6CAB68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817003" y="1189882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81">
              <a:extLst>
                <a:ext uri="{FF2B5EF4-FFF2-40B4-BE49-F238E27FC236}">
                  <a16:creationId xmlns:a16="http://schemas.microsoft.com/office/drawing/2014/main" id="{1BAA7F31-C0A0-4447-BF38-3698F585DB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800053" y="2202936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82">
              <a:extLst>
                <a:ext uri="{FF2B5EF4-FFF2-40B4-BE49-F238E27FC236}">
                  <a16:creationId xmlns:a16="http://schemas.microsoft.com/office/drawing/2014/main" id="{B9A620F2-3D35-4A32-B16C-89CE74421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807889" y="1980483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83">
              <a:extLst>
                <a:ext uri="{FF2B5EF4-FFF2-40B4-BE49-F238E27FC236}">
                  <a16:creationId xmlns:a16="http://schemas.microsoft.com/office/drawing/2014/main" id="{4D6420E0-3BDF-44BC-B4AD-D4DCEEB22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80446" y="1665695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4">
              <a:extLst>
                <a:ext uri="{FF2B5EF4-FFF2-40B4-BE49-F238E27FC236}">
                  <a16:creationId xmlns:a16="http://schemas.microsoft.com/office/drawing/2014/main" id="{EF852FAE-C00C-4555-A21B-1C78FF00F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91462" y="516456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86">
              <a:extLst>
                <a:ext uri="{FF2B5EF4-FFF2-40B4-BE49-F238E27FC236}">
                  <a16:creationId xmlns:a16="http://schemas.microsoft.com/office/drawing/2014/main" id="{015DE73A-6E8F-4AA3-8B47-D1E6BFAEA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801431" y="170447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89">
              <a:extLst>
                <a:ext uri="{FF2B5EF4-FFF2-40B4-BE49-F238E27FC236}">
                  <a16:creationId xmlns:a16="http://schemas.microsoft.com/office/drawing/2014/main" id="{1EF3E8F2-433E-4CFA-8523-B3F4B6305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56234" y="1453344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90">
              <a:extLst>
                <a:ext uri="{FF2B5EF4-FFF2-40B4-BE49-F238E27FC236}">
                  <a16:creationId xmlns:a16="http://schemas.microsoft.com/office/drawing/2014/main" id="{A8EC2038-DAA0-4BF3-8107-A1D5A142F3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834086" y="2076253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5">
              <a:extLst>
                <a:ext uri="{FF2B5EF4-FFF2-40B4-BE49-F238E27FC236}">
                  <a16:creationId xmlns:a16="http://schemas.microsoft.com/office/drawing/2014/main" id="{B437840B-3F78-4C20-8184-29631B1AF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51525" y="27651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6">
              <a:extLst>
                <a:ext uri="{FF2B5EF4-FFF2-40B4-BE49-F238E27FC236}">
                  <a16:creationId xmlns:a16="http://schemas.microsoft.com/office/drawing/2014/main" id="{0A039CCA-16FE-44AE-B9E7-76316DBDFF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53052" y="510935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7">
              <a:extLst>
                <a:ext uri="{FF2B5EF4-FFF2-40B4-BE49-F238E27FC236}">
                  <a16:creationId xmlns:a16="http://schemas.microsoft.com/office/drawing/2014/main" id="{090EE3F3-65C4-44DB-ABF0-27598282E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21482" y="2478886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8">
              <a:extLst>
                <a:ext uri="{FF2B5EF4-FFF2-40B4-BE49-F238E27FC236}">
                  <a16:creationId xmlns:a16="http://schemas.microsoft.com/office/drawing/2014/main" id="{732F50C7-DE00-45B7-A7D9-AFC5FDF3E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09930" y="481031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9">
              <a:extLst>
                <a:ext uri="{FF2B5EF4-FFF2-40B4-BE49-F238E27FC236}">
                  <a16:creationId xmlns:a16="http://schemas.microsoft.com/office/drawing/2014/main" id="{C4B7759D-1CB7-4AE3-A334-693715080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18068" y="4529838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1">
              <a:extLst>
                <a:ext uri="{FF2B5EF4-FFF2-40B4-BE49-F238E27FC236}">
                  <a16:creationId xmlns:a16="http://schemas.microsoft.com/office/drawing/2014/main" id="{2A71D132-8124-4734-AA62-7E12B621F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78429" y="4268606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4E0B6377-5004-4F75-8CBB-D7DD0B9B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90205" y="3766125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3">
              <a:extLst>
                <a:ext uri="{FF2B5EF4-FFF2-40B4-BE49-F238E27FC236}">
                  <a16:creationId xmlns:a16="http://schemas.microsoft.com/office/drawing/2014/main" id="{174DED7F-DAF6-480E-9002-A25110B96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94670" y="3170095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4">
              <a:extLst>
                <a:ext uri="{FF2B5EF4-FFF2-40B4-BE49-F238E27FC236}">
                  <a16:creationId xmlns:a16="http://schemas.microsoft.com/office/drawing/2014/main" id="{E6057EAD-75B0-49A4-A761-AC1AF22AF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85310" y="3410025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6">
              <a:extLst>
                <a:ext uri="{FF2B5EF4-FFF2-40B4-BE49-F238E27FC236}">
                  <a16:creationId xmlns:a16="http://schemas.microsoft.com/office/drawing/2014/main" id="{B4C50A97-FAC0-4E9B-A50C-ECC875EB7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69045" y="40091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7">
              <a:extLst>
                <a:ext uri="{FF2B5EF4-FFF2-40B4-BE49-F238E27FC236}">
                  <a16:creationId xmlns:a16="http://schemas.microsoft.com/office/drawing/2014/main" id="{1018DBC0-ACE2-4A9B-BD33-D168A3B25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304024" y="542184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1">
              <a:extLst>
                <a:ext uri="{FF2B5EF4-FFF2-40B4-BE49-F238E27FC236}">
                  <a16:creationId xmlns:a16="http://schemas.microsoft.com/office/drawing/2014/main" id="{783E14F5-0E4B-40DF-908C-65950C968C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52015" y="5732999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5">
              <a:extLst>
                <a:ext uri="{FF2B5EF4-FFF2-40B4-BE49-F238E27FC236}">
                  <a16:creationId xmlns:a16="http://schemas.microsoft.com/office/drawing/2014/main" id="{D8D640D2-32FA-4974-8D6B-7F90FA747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32676" y="6498261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9">
              <a:extLst>
                <a:ext uri="{FF2B5EF4-FFF2-40B4-BE49-F238E27FC236}">
                  <a16:creationId xmlns:a16="http://schemas.microsoft.com/office/drawing/2014/main" id="{05116718-3AD6-431D-B4CC-BD1390ACD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32898" y="5971706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31">
              <a:extLst>
                <a:ext uri="{FF2B5EF4-FFF2-40B4-BE49-F238E27FC236}">
                  <a16:creationId xmlns:a16="http://schemas.microsoft.com/office/drawing/2014/main" id="{44DD8DD9-6927-4164-BE78-26B0793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11599" y="6281124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32">
              <a:extLst>
                <a:ext uri="{FF2B5EF4-FFF2-40B4-BE49-F238E27FC236}">
                  <a16:creationId xmlns:a16="http://schemas.microsoft.com/office/drawing/2014/main" id="{DF352A39-5DCA-42AC-ACE8-CC0F61703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12779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33">
              <a:extLst>
                <a:ext uri="{FF2B5EF4-FFF2-40B4-BE49-F238E27FC236}">
                  <a16:creationId xmlns:a16="http://schemas.microsoft.com/office/drawing/2014/main" id="{60EBB535-208F-4849-9E96-53B9971CE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42692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34">
              <a:extLst>
                <a:ext uri="{FF2B5EF4-FFF2-40B4-BE49-F238E27FC236}">
                  <a16:creationId xmlns:a16="http://schemas.microsoft.com/office/drawing/2014/main" id="{BCD96233-15EF-4543-B9C5-CA5253AC9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46622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35">
              <a:extLst>
                <a:ext uri="{FF2B5EF4-FFF2-40B4-BE49-F238E27FC236}">
                  <a16:creationId xmlns:a16="http://schemas.microsoft.com/office/drawing/2014/main" id="{CF3994DF-D5ED-45DB-826C-A4531DF8C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42274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36">
              <a:extLst>
                <a:ext uri="{FF2B5EF4-FFF2-40B4-BE49-F238E27FC236}">
                  <a16:creationId xmlns:a16="http://schemas.microsoft.com/office/drawing/2014/main" id="{E0114E4D-A88A-403A-B4BF-6687B1FC1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14411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37">
              <a:extLst>
                <a:ext uri="{FF2B5EF4-FFF2-40B4-BE49-F238E27FC236}">
                  <a16:creationId xmlns:a16="http://schemas.microsoft.com/office/drawing/2014/main" id="{0CA46612-D58D-4AA5-B800-7ED35828B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26177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38">
              <a:extLst>
                <a:ext uri="{FF2B5EF4-FFF2-40B4-BE49-F238E27FC236}">
                  <a16:creationId xmlns:a16="http://schemas.microsoft.com/office/drawing/2014/main" id="{591A86C8-305F-45B1-A8B6-3A30A4B38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33846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39">
              <a:extLst>
                <a:ext uri="{FF2B5EF4-FFF2-40B4-BE49-F238E27FC236}">
                  <a16:creationId xmlns:a16="http://schemas.microsoft.com/office/drawing/2014/main" id="{A7FABED8-48B7-4734-A612-FBE652656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25954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40">
              <a:extLst>
                <a:ext uri="{FF2B5EF4-FFF2-40B4-BE49-F238E27FC236}">
                  <a16:creationId xmlns:a16="http://schemas.microsoft.com/office/drawing/2014/main" id="{243BE91E-2B74-406E-B9D2-CF3138EC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20918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41">
              <a:extLst>
                <a:ext uri="{FF2B5EF4-FFF2-40B4-BE49-F238E27FC236}">
                  <a16:creationId xmlns:a16="http://schemas.microsoft.com/office/drawing/2014/main" id="{F37AEA50-01C6-4691-8FA1-7E299BCA9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14411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2">
              <a:extLst>
                <a:ext uri="{FF2B5EF4-FFF2-40B4-BE49-F238E27FC236}">
                  <a16:creationId xmlns:a16="http://schemas.microsoft.com/office/drawing/2014/main" id="{A736913D-B8FC-479E-AA14-C18815AD8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02579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44">
              <a:extLst>
                <a:ext uri="{FF2B5EF4-FFF2-40B4-BE49-F238E27FC236}">
                  <a16:creationId xmlns:a16="http://schemas.microsoft.com/office/drawing/2014/main" id="{CBB0E630-D998-47AF-9E54-0FD6C92186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06369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45">
              <a:extLst>
                <a:ext uri="{FF2B5EF4-FFF2-40B4-BE49-F238E27FC236}">
                  <a16:creationId xmlns:a16="http://schemas.microsoft.com/office/drawing/2014/main" id="{BB51A47C-E2F5-46B8-83A1-39880822C3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984218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46">
              <a:extLst>
                <a:ext uri="{FF2B5EF4-FFF2-40B4-BE49-F238E27FC236}">
                  <a16:creationId xmlns:a16="http://schemas.microsoft.com/office/drawing/2014/main" id="{932E215A-211D-4622-9EDF-811E4BAFBF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33277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47">
              <a:extLst>
                <a:ext uri="{FF2B5EF4-FFF2-40B4-BE49-F238E27FC236}">
                  <a16:creationId xmlns:a16="http://schemas.microsoft.com/office/drawing/2014/main" id="{86D90953-B2B8-4A6D-963E-985D3D2794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991422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48">
              <a:extLst>
                <a:ext uri="{FF2B5EF4-FFF2-40B4-BE49-F238E27FC236}">
                  <a16:creationId xmlns:a16="http://schemas.microsoft.com/office/drawing/2014/main" id="{32D4D340-FB6E-4E98-A44E-DA02CF7A5C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986679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49">
              <a:extLst>
                <a:ext uri="{FF2B5EF4-FFF2-40B4-BE49-F238E27FC236}">
                  <a16:creationId xmlns:a16="http://schemas.microsoft.com/office/drawing/2014/main" id="{923308B4-4A82-4DB8-84F5-17F10758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985293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62">
              <a:extLst>
                <a:ext uri="{FF2B5EF4-FFF2-40B4-BE49-F238E27FC236}">
                  <a16:creationId xmlns:a16="http://schemas.microsoft.com/office/drawing/2014/main" id="{4A3BBCB7-915D-49E4-9637-49EEC7296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77111" y="2950571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63">
              <a:extLst>
                <a:ext uri="{FF2B5EF4-FFF2-40B4-BE49-F238E27FC236}">
                  <a16:creationId xmlns:a16="http://schemas.microsoft.com/office/drawing/2014/main" id="{DCCFB289-1B21-4B18-A4C2-F6B90A188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88469" y="4089184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64">
              <a:extLst>
                <a:ext uri="{FF2B5EF4-FFF2-40B4-BE49-F238E27FC236}">
                  <a16:creationId xmlns:a16="http://schemas.microsoft.com/office/drawing/2014/main" id="{BA95FC3F-2B17-490E-AB71-071E0890D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56420" y="2682263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65">
              <a:extLst>
                <a:ext uri="{FF2B5EF4-FFF2-40B4-BE49-F238E27FC236}">
                  <a16:creationId xmlns:a16="http://schemas.microsoft.com/office/drawing/2014/main" id="{691A1360-1623-4EB9-9C7A-65F2CAEB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57051" y="382627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66">
              <a:extLst>
                <a:ext uri="{FF2B5EF4-FFF2-40B4-BE49-F238E27FC236}">
                  <a16:creationId xmlns:a16="http://schemas.microsoft.com/office/drawing/2014/main" id="{ABCE1120-7682-4074-8190-4B4F65A7C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44833" y="5372714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67">
              <a:extLst>
                <a:ext uri="{FF2B5EF4-FFF2-40B4-BE49-F238E27FC236}">
                  <a16:creationId xmlns:a16="http://schemas.microsoft.com/office/drawing/2014/main" id="{682A8DF3-E4CC-47A8-B3E0-200ECC560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25013" y="4588736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68">
              <a:extLst>
                <a:ext uri="{FF2B5EF4-FFF2-40B4-BE49-F238E27FC236}">
                  <a16:creationId xmlns:a16="http://schemas.microsoft.com/office/drawing/2014/main" id="{EB91FF40-9F0D-4296-8A06-29DCE64A98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52401" y="324599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69">
              <a:extLst>
                <a:ext uri="{FF2B5EF4-FFF2-40B4-BE49-F238E27FC236}">
                  <a16:creationId xmlns:a16="http://schemas.microsoft.com/office/drawing/2014/main" id="{56EE39D5-D7CD-44ED-B21C-C1222DB1BE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31658" y="5654959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0">
              <a:extLst>
                <a:ext uri="{FF2B5EF4-FFF2-40B4-BE49-F238E27FC236}">
                  <a16:creationId xmlns:a16="http://schemas.microsoft.com/office/drawing/2014/main" id="{1C65B9CC-1020-47B2-BD6A-01642D100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5871" y="6246703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71">
              <a:extLst>
                <a:ext uri="{FF2B5EF4-FFF2-40B4-BE49-F238E27FC236}">
                  <a16:creationId xmlns:a16="http://schemas.microsoft.com/office/drawing/2014/main" id="{14AE5CE8-179F-4637-B418-FCBB775F0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43201" y="513430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72">
              <a:extLst>
                <a:ext uri="{FF2B5EF4-FFF2-40B4-BE49-F238E27FC236}">
                  <a16:creationId xmlns:a16="http://schemas.microsoft.com/office/drawing/2014/main" id="{A887C011-3342-49F5-ABA6-21BC4E16F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39938" y="4907450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73">
              <a:extLst>
                <a:ext uri="{FF2B5EF4-FFF2-40B4-BE49-F238E27FC236}">
                  <a16:creationId xmlns:a16="http://schemas.microsoft.com/office/drawing/2014/main" id="{59453A63-F4C1-484C-BD63-45BCF1F89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44811" y="4407815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4">
              <a:extLst>
                <a:ext uri="{FF2B5EF4-FFF2-40B4-BE49-F238E27FC236}">
                  <a16:creationId xmlns:a16="http://schemas.microsoft.com/office/drawing/2014/main" id="{E32981CE-84F8-46C0-8DED-9AB671768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12763" y="5988099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5">
              <a:extLst>
                <a:ext uri="{FF2B5EF4-FFF2-40B4-BE49-F238E27FC236}">
                  <a16:creationId xmlns:a16="http://schemas.microsoft.com/office/drawing/2014/main" id="{4534D7C6-DC5B-4AF8-9DA0-56212A899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807772" y="2442495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7">
              <a:extLst>
                <a:ext uri="{FF2B5EF4-FFF2-40B4-BE49-F238E27FC236}">
                  <a16:creationId xmlns:a16="http://schemas.microsoft.com/office/drawing/2014/main" id="{B1BEA7AD-37D1-4AAA-8229-E3B97FE5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13018" y="360677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85">
              <a:extLst>
                <a:ext uri="{FF2B5EF4-FFF2-40B4-BE49-F238E27FC236}">
                  <a16:creationId xmlns:a16="http://schemas.microsoft.com/office/drawing/2014/main" id="{D5C0F08C-8A9A-438B-A79C-56393D3A6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35588" y="6471060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87">
              <a:extLst>
                <a:ext uri="{FF2B5EF4-FFF2-40B4-BE49-F238E27FC236}">
                  <a16:creationId xmlns:a16="http://schemas.microsoft.com/office/drawing/2014/main" id="{30753EBC-ED22-4E17-ABDA-227B5CFD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747100" y="666737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8">
              <a:extLst>
                <a:ext uri="{FF2B5EF4-FFF2-40B4-BE49-F238E27FC236}">
                  <a16:creationId xmlns:a16="http://schemas.microsoft.com/office/drawing/2014/main" id="{661FC4FE-1390-4C3A-A6E8-B21ECCF7D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050434" y="16978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06">
              <a:extLst>
                <a:ext uri="{FF2B5EF4-FFF2-40B4-BE49-F238E27FC236}">
                  <a16:creationId xmlns:a16="http://schemas.microsoft.com/office/drawing/2014/main" id="{DB8CC66A-2BF1-4B83-A9CC-115D9877B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209765" y="6714098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4150569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175</Words>
  <Application>Microsoft Office PowerPoint</Application>
  <PresentationFormat>Widescreen</PresentationFormat>
  <Paragraphs>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ADLaM Display</vt:lpstr>
      <vt:lpstr>-apple-system</vt:lpstr>
      <vt:lpstr>Arial</vt:lpstr>
      <vt:lpstr>Avenir Next LT Pro</vt:lpstr>
      <vt:lpstr>Avenir Next LT Pro (Body)</vt:lpstr>
      <vt:lpstr>Modern Love</vt:lpstr>
      <vt:lpstr>Modern Love (Headings)</vt:lpstr>
      <vt:lpstr>BohemianVTI</vt:lpstr>
      <vt:lpstr>Aqaar recommendtion</vt:lpstr>
      <vt:lpstr>introduction</vt:lpstr>
      <vt:lpstr>Why property important to us?</vt:lpstr>
      <vt:lpstr>objectives : </vt:lpstr>
      <vt:lpstr>objectives : </vt:lpstr>
      <vt:lpstr>Collecting Data</vt:lpstr>
      <vt:lpstr>Collecting Data of prices</vt:lpstr>
      <vt:lpstr>Collecting Data Schools&amp; mosques </vt:lpstr>
      <vt:lpstr>Data cleaning</vt:lpstr>
      <vt:lpstr>PowerPoint Presentation</vt:lpstr>
      <vt:lpstr>PowerPoint Presentation</vt:lpstr>
      <vt:lpstr>modeling</vt:lpstr>
      <vt:lpstr>Data Aggregation </vt:lpstr>
      <vt:lpstr>Knn model</vt:lpstr>
      <vt:lpstr>Knn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ريان</dc:creator>
  <cp:lastModifiedBy>عبدالعزيز الفالح ID 439101347</cp:lastModifiedBy>
  <cp:revision>4</cp:revision>
  <dcterms:created xsi:type="dcterms:W3CDTF">2024-06-12T19:10:26Z</dcterms:created>
  <dcterms:modified xsi:type="dcterms:W3CDTF">2024-09-19T06:16:28Z</dcterms:modified>
</cp:coreProperties>
</file>

<file path=docProps/thumbnail.jpeg>
</file>